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256" r:id="rId5"/>
    <p:sldId id="291" r:id="rId6"/>
    <p:sldId id="306" r:id="rId7"/>
    <p:sldId id="304" r:id="rId8"/>
    <p:sldId id="292" r:id="rId9"/>
    <p:sldId id="280" r:id="rId10"/>
    <p:sldId id="307" r:id="rId11"/>
    <p:sldId id="295" r:id="rId12"/>
    <p:sldId id="311" r:id="rId13"/>
    <p:sldId id="296" r:id="rId14"/>
    <p:sldId id="297" r:id="rId15"/>
    <p:sldId id="310" r:id="rId16"/>
    <p:sldId id="309" r:id="rId17"/>
    <p:sldId id="316" r:id="rId18"/>
    <p:sldId id="294" r:id="rId19"/>
    <p:sldId id="289" r:id="rId20"/>
    <p:sldId id="299" r:id="rId21"/>
    <p:sldId id="300" r:id="rId22"/>
    <p:sldId id="301" r:id="rId23"/>
    <p:sldId id="314" r:id="rId24"/>
    <p:sldId id="315" r:id="rId25"/>
    <p:sldId id="302" r:id="rId26"/>
    <p:sldId id="312" r:id="rId27"/>
    <p:sldId id="313" r:id="rId28"/>
    <p:sldId id="290" r:id="rId29"/>
    <p:sldId id="318" r:id="rId3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hrandir gandalFran" initials="Mg" lastIdx="1" clrIdx="0">
    <p:extLst>
      <p:ext uri="{19B8F6BF-5375-455C-9EA6-DF929625EA0E}">
        <p15:presenceInfo xmlns:p15="http://schemas.microsoft.com/office/powerpoint/2012/main" userId="490016bbbdb4e1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38" autoAdjust="0"/>
    <p:restoredTop sz="94660"/>
  </p:normalViewPr>
  <p:slideViewPr>
    <p:cSldViewPr snapToGrid="0">
      <p:cViewPr varScale="1">
        <p:scale>
          <a:sx n="63" d="100"/>
          <a:sy n="63" d="100"/>
        </p:scale>
        <p:origin x="84" y="9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90AA2-9CAE-4602-90FE-A2F4AE0A1A01}" type="doc">
      <dgm:prSet loTypeId="urn:microsoft.com/office/officeart/2005/8/layout/bProcess2" loCatId="process" qsTypeId="urn:microsoft.com/office/officeart/2005/8/quickstyle/simple4" qsCatId="simple" csTypeId="urn:microsoft.com/office/officeart/2005/8/colors/colorful1" csCatId="colorful" phldr="1"/>
      <dgm:spPr/>
      <dgm:t>
        <a:bodyPr/>
        <a:lstStyle/>
        <a:p>
          <a:endParaRPr lang="es-ES"/>
        </a:p>
      </dgm:t>
    </dgm:pt>
    <dgm:pt modelId="{7E6887FA-B507-4629-8710-52F17693B73C}">
      <dgm:prSet phldrT="[Texto]"/>
      <dgm:spPr/>
      <dgm:t>
        <a:bodyPr/>
        <a:lstStyle/>
        <a:p>
          <a:r>
            <a:rPr lang="es-ES" dirty="0"/>
            <a:t>Entrada</a:t>
          </a:r>
        </a:p>
      </dgm:t>
    </dgm:pt>
    <dgm:pt modelId="{3511A075-E5A3-4B40-BB50-0125354B984F}" type="parTrans" cxnId="{EAB8A9C7-131F-4274-A2E2-F8F1A36E26DD}">
      <dgm:prSet/>
      <dgm:spPr/>
      <dgm:t>
        <a:bodyPr/>
        <a:lstStyle/>
        <a:p>
          <a:endParaRPr lang="es-ES"/>
        </a:p>
      </dgm:t>
    </dgm:pt>
    <dgm:pt modelId="{6B24A39B-1B72-482D-A165-D3BCC4C37421}" type="sibTrans" cxnId="{EAB8A9C7-131F-4274-A2E2-F8F1A36E26DD}">
      <dgm:prSet/>
      <dgm:spPr/>
      <dgm:t>
        <a:bodyPr/>
        <a:lstStyle/>
        <a:p>
          <a:endParaRPr lang="es-ES"/>
        </a:p>
      </dgm:t>
    </dgm:pt>
    <dgm:pt modelId="{3B4F3DFC-0704-432C-8C60-04FC36E0BF33}">
      <dgm:prSet phldrT="[Texto]" custT="1"/>
      <dgm:spPr/>
      <dgm:t>
        <a:bodyPr/>
        <a:lstStyle/>
        <a:p>
          <a:r>
            <a:rPr lang="es-ES" sz="1000" dirty="0"/>
            <a:t>Exploración</a:t>
          </a:r>
        </a:p>
      </dgm:t>
    </dgm:pt>
    <dgm:pt modelId="{1186C83A-A55D-42C5-98B8-9320B461981B}" type="parTrans" cxnId="{D61E0072-6224-4496-89B0-DE67118AE97F}">
      <dgm:prSet/>
      <dgm:spPr/>
      <dgm:t>
        <a:bodyPr/>
        <a:lstStyle/>
        <a:p>
          <a:endParaRPr lang="es-ES"/>
        </a:p>
      </dgm:t>
    </dgm:pt>
    <dgm:pt modelId="{61CC8ED3-8E94-42F4-BE28-CACA1B6DB595}" type="sibTrans" cxnId="{D61E0072-6224-4496-89B0-DE67118AE97F}">
      <dgm:prSet/>
      <dgm:spPr/>
      <dgm:t>
        <a:bodyPr/>
        <a:lstStyle/>
        <a:p>
          <a:endParaRPr lang="es-ES"/>
        </a:p>
      </dgm:t>
    </dgm:pt>
    <dgm:pt modelId="{B2A52579-D394-4E61-A061-1A394AE74E03}">
      <dgm:prSet phldrT="[Texto]" custT="1"/>
      <dgm:spPr/>
      <dgm:t>
        <a:bodyPr/>
        <a:lstStyle/>
        <a:p>
          <a:r>
            <a:rPr lang="es-ES" sz="1000" dirty="0"/>
            <a:t>Preprocesamiento</a:t>
          </a:r>
        </a:p>
      </dgm:t>
    </dgm:pt>
    <dgm:pt modelId="{9EC40825-8A28-4EB4-AA54-1FE97C848C56}" type="parTrans" cxnId="{D47540B0-F730-4BA8-AA42-38DB17A91415}">
      <dgm:prSet/>
      <dgm:spPr/>
      <dgm:t>
        <a:bodyPr/>
        <a:lstStyle/>
        <a:p>
          <a:endParaRPr lang="es-ES"/>
        </a:p>
      </dgm:t>
    </dgm:pt>
    <dgm:pt modelId="{A61830FE-44AD-48C9-A219-D9D2720D3223}" type="sibTrans" cxnId="{D47540B0-F730-4BA8-AA42-38DB17A91415}">
      <dgm:prSet/>
      <dgm:spPr/>
      <dgm:t>
        <a:bodyPr/>
        <a:lstStyle/>
        <a:p>
          <a:endParaRPr lang="es-ES"/>
        </a:p>
      </dgm:t>
    </dgm:pt>
    <dgm:pt modelId="{27CE534B-C690-4493-96CA-6C07EA4D076A}">
      <dgm:prSet phldrT="[Texto]"/>
      <dgm:spPr/>
      <dgm:t>
        <a:bodyPr/>
        <a:lstStyle/>
        <a:p>
          <a:r>
            <a:rPr lang="es-ES" dirty="0"/>
            <a:t>Entrenamiento</a:t>
          </a:r>
        </a:p>
      </dgm:t>
    </dgm:pt>
    <dgm:pt modelId="{8F2EDF05-3ADF-45A2-9FBD-4905FF19CD7B}" type="parTrans" cxnId="{A1C7D660-3312-4015-9A32-081ABCA9E8E2}">
      <dgm:prSet/>
      <dgm:spPr/>
      <dgm:t>
        <a:bodyPr/>
        <a:lstStyle/>
        <a:p>
          <a:endParaRPr lang="es-ES"/>
        </a:p>
      </dgm:t>
    </dgm:pt>
    <dgm:pt modelId="{2B55CEDB-800E-466C-B86B-94A4E7FAFEE2}" type="sibTrans" cxnId="{A1C7D660-3312-4015-9A32-081ABCA9E8E2}">
      <dgm:prSet/>
      <dgm:spPr/>
      <dgm:t>
        <a:bodyPr/>
        <a:lstStyle/>
        <a:p>
          <a:endParaRPr lang="es-ES"/>
        </a:p>
      </dgm:t>
    </dgm:pt>
    <dgm:pt modelId="{D4CC1C2D-7557-4F56-854B-EDEB70648769}">
      <dgm:prSet phldrT="[Texto]"/>
      <dgm:spPr/>
      <dgm:t>
        <a:bodyPr/>
        <a:lstStyle/>
        <a:p>
          <a:r>
            <a:rPr lang="es-ES" dirty="0"/>
            <a:t>Salida</a:t>
          </a:r>
        </a:p>
      </dgm:t>
    </dgm:pt>
    <dgm:pt modelId="{83075CC5-63D3-4F3C-B712-EEC356B5DB46}" type="parTrans" cxnId="{1181DA0F-3101-43C0-8E2E-FE7DD5365C4A}">
      <dgm:prSet/>
      <dgm:spPr/>
      <dgm:t>
        <a:bodyPr/>
        <a:lstStyle/>
        <a:p>
          <a:endParaRPr lang="es-ES"/>
        </a:p>
      </dgm:t>
    </dgm:pt>
    <dgm:pt modelId="{451CDF73-C6C9-4902-8E1E-E85653332C95}" type="sibTrans" cxnId="{1181DA0F-3101-43C0-8E2E-FE7DD5365C4A}">
      <dgm:prSet/>
      <dgm:spPr/>
      <dgm:t>
        <a:bodyPr/>
        <a:lstStyle/>
        <a:p>
          <a:endParaRPr lang="es-ES"/>
        </a:p>
      </dgm:t>
    </dgm:pt>
    <dgm:pt modelId="{720AF58B-69D2-4304-ACF5-1D31BCE0C8A9}">
      <dgm:prSet phldrT="[Texto]"/>
      <dgm:spPr/>
      <dgm:t>
        <a:bodyPr/>
        <a:lstStyle/>
        <a:p>
          <a:r>
            <a:rPr lang="es-ES" dirty="0"/>
            <a:t>Predicción</a:t>
          </a:r>
        </a:p>
      </dgm:t>
    </dgm:pt>
    <dgm:pt modelId="{11852ACE-D663-47DC-A17D-315BB7414E3C}" type="parTrans" cxnId="{365CE4D6-C883-48C3-9050-8D6FC37376BE}">
      <dgm:prSet/>
      <dgm:spPr/>
      <dgm:t>
        <a:bodyPr/>
        <a:lstStyle/>
        <a:p>
          <a:endParaRPr lang="es-ES"/>
        </a:p>
      </dgm:t>
    </dgm:pt>
    <dgm:pt modelId="{C840DAD9-5F5D-4247-9C67-4D50B3385D9A}" type="sibTrans" cxnId="{365CE4D6-C883-48C3-9050-8D6FC37376BE}">
      <dgm:prSet/>
      <dgm:spPr/>
      <dgm:t>
        <a:bodyPr/>
        <a:lstStyle/>
        <a:p>
          <a:endParaRPr lang="es-ES"/>
        </a:p>
      </dgm:t>
    </dgm:pt>
    <dgm:pt modelId="{FFD567C8-0825-47C8-A3BD-637F1BA66F30}" type="pres">
      <dgm:prSet presAssocID="{B2B90AA2-9CAE-4602-90FE-A2F4AE0A1A01}" presName="diagram" presStyleCnt="0">
        <dgm:presLayoutVars>
          <dgm:dir/>
          <dgm:resizeHandles/>
        </dgm:presLayoutVars>
      </dgm:prSet>
      <dgm:spPr/>
    </dgm:pt>
    <dgm:pt modelId="{42D71DB4-1FBA-4D79-A956-668A2B99BE81}" type="pres">
      <dgm:prSet presAssocID="{7E6887FA-B507-4629-8710-52F17693B73C}" presName="firstNode" presStyleLbl="node1" presStyleIdx="0" presStyleCnt="6" custScaleX="49907" custScaleY="84321" custLinFactNeighborX="-58542" custLinFactNeighborY="62019">
        <dgm:presLayoutVars>
          <dgm:bulletEnabled val="1"/>
        </dgm:presLayoutVars>
      </dgm:prSet>
      <dgm:spPr/>
    </dgm:pt>
    <dgm:pt modelId="{AFF6384F-FEF4-4F7F-A73A-1F06F9B5C5CD}" type="pres">
      <dgm:prSet presAssocID="{6B24A39B-1B72-482D-A165-D3BCC4C37421}" presName="sibTrans" presStyleLbl="sibTrans2D1" presStyleIdx="0" presStyleCnt="5" custAng="166550" custScaleX="109992" custLinFactNeighborX="-6382" custLinFactNeighborY="-5707"/>
      <dgm:spPr/>
    </dgm:pt>
    <dgm:pt modelId="{C52CE568-B89B-4D49-B7F4-2F500E8BABF3}" type="pres">
      <dgm:prSet presAssocID="{3B4F3DFC-0704-432C-8C60-04FC36E0BF33}" presName="middleNode" presStyleCnt="0"/>
      <dgm:spPr/>
    </dgm:pt>
    <dgm:pt modelId="{E0B55CBF-BE60-4EA4-92D5-5BEC4050E7EB}" type="pres">
      <dgm:prSet presAssocID="{3B4F3DFC-0704-432C-8C60-04FC36E0BF33}" presName="padding" presStyleLbl="node1" presStyleIdx="0" presStyleCnt="6"/>
      <dgm:spPr/>
    </dgm:pt>
    <dgm:pt modelId="{E6F3F3CA-8FA8-40EA-912C-B60C378A2F45}" type="pres">
      <dgm:prSet presAssocID="{3B4F3DFC-0704-432C-8C60-04FC36E0BF33}" presName="shape" presStyleLbl="node1" presStyleIdx="1" presStyleCnt="6" custScaleX="78649" custScaleY="77007" custLinFactY="-2718" custLinFactNeighborX="41761" custLinFactNeighborY="-100000">
        <dgm:presLayoutVars>
          <dgm:bulletEnabled val="1"/>
        </dgm:presLayoutVars>
      </dgm:prSet>
      <dgm:spPr/>
    </dgm:pt>
    <dgm:pt modelId="{42AD77A7-AFA8-4D50-8BE9-C81CE82AB0B9}" type="pres">
      <dgm:prSet presAssocID="{61CC8ED3-8E94-42F4-BE28-CACA1B6DB595}" presName="sibTrans" presStyleLbl="sibTrans2D1" presStyleIdx="1" presStyleCnt="5"/>
      <dgm:spPr/>
    </dgm:pt>
    <dgm:pt modelId="{408BF1C5-B27F-49B7-B97A-14566270C6E5}" type="pres">
      <dgm:prSet presAssocID="{B2A52579-D394-4E61-A061-1A394AE74E03}" presName="middleNode" presStyleCnt="0"/>
      <dgm:spPr/>
    </dgm:pt>
    <dgm:pt modelId="{D6928A20-16DF-4DEE-A019-180BECA995E8}" type="pres">
      <dgm:prSet presAssocID="{B2A52579-D394-4E61-A061-1A394AE74E03}" presName="padding" presStyleLbl="node1" presStyleIdx="1" presStyleCnt="6"/>
      <dgm:spPr/>
    </dgm:pt>
    <dgm:pt modelId="{0983FC5F-1755-4B29-8C35-4859994448CE}" type="pres">
      <dgm:prSet presAssocID="{B2A52579-D394-4E61-A061-1A394AE74E03}" presName="shape" presStyleLbl="node1" presStyleIdx="2" presStyleCnt="6" custScaleX="85808" custScaleY="77093" custLinFactY="-2718" custLinFactNeighborX="-42691" custLinFactNeighborY="-100000">
        <dgm:presLayoutVars>
          <dgm:bulletEnabled val="1"/>
        </dgm:presLayoutVars>
      </dgm:prSet>
      <dgm:spPr/>
    </dgm:pt>
    <dgm:pt modelId="{849BE5CC-57A0-4244-94B7-EFFA53EE3C23}" type="pres">
      <dgm:prSet presAssocID="{A61830FE-44AD-48C9-A219-D9D2720D3223}" presName="sibTrans" presStyleLbl="sibTrans2D1" presStyleIdx="2" presStyleCnt="5"/>
      <dgm:spPr/>
    </dgm:pt>
    <dgm:pt modelId="{C0329F35-FA5A-41EC-AB53-5157933CF247}" type="pres">
      <dgm:prSet presAssocID="{27CE534B-C690-4493-96CA-6C07EA4D076A}" presName="middleNode" presStyleCnt="0"/>
      <dgm:spPr/>
    </dgm:pt>
    <dgm:pt modelId="{40C010C4-44EC-41E8-A71D-CD49CDA537B0}" type="pres">
      <dgm:prSet presAssocID="{27CE534B-C690-4493-96CA-6C07EA4D076A}" presName="padding" presStyleLbl="node1" presStyleIdx="2" presStyleCnt="6"/>
      <dgm:spPr/>
    </dgm:pt>
    <dgm:pt modelId="{A752EA64-E6BE-4DED-BC8C-F38678BD0733}" type="pres">
      <dgm:prSet presAssocID="{27CE534B-C690-4493-96CA-6C07EA4D076A}" presName="shape" presStyleLbl="node1" presStyleIdx="3" presStyleCnt="6" custScaleX="78719" custScaleY="77093" custLinFactNeighborX="91525" custLinFactNeighborY="99680">
        <dgm:presLayoutVars>
          <dgm:bulletEnabled val="1"/>
        </dgm:presLayoutVars>
      </dgm:prSet>
      <dgm:spPr/>
    </dgm:pt>
    <dgm:pt modelId="{D6D2BC1D-0A8A-43D4-9F89-B8A9EC1824F6}" type="pres">
      <dgm:prSet presAssocID="{2B55CEDB-800E-466C-B86B-94A4E7FAFEE2}" presName="sibTrans" presStyleLbl="sibTrans2D1" presStyleIdx="3" presStyleCnt="5"/>
      <dgm:spPr/>
    </dgm:pt>
    <dgm:pt modelId="{9B779359-7ABD-48E2-8480-A7D6DCDE84CE}" type="pres">
      <dgm:prSet presAssocID="{720AF58B-69D2-4304-ACF5-1D31BCE0C8A9}" presName="middleNode" presStyleCnt="0"/>
      <dgm:spPr/>
    </dgm:pt>
    <dgm:pt modelId="{39778C9F-C36E-4F99-8FEE-70180E623503}" type="pres">
      <dgm:prSet presAssocID="{720AF58B-69D2-4304-ACF5-1D31BCE0C8A9}" presName="padding" presStyleLbl="node1" presStyleIdx="3" presStyleCnt="6"/>
      <dgm:spPr/>
    </dgm:pt>
    <dgm:pt modelId="{906EAE59-BDF9-48DA-B710-FB7124C61895}" type="pres">
      <dgm:prSet presAssocID="{720AF58B-69D2-4304-ACF5-1D31BCE0C8A9}" presName="shape" presStyleLbl="node1" presStyleIdx="4" presStyleCnt="6" custScaleX="78719" custScaleY="77093" custLinFactNeighborX="-12932" custLinFactNeighborY="99680">
        <dgm:presLayoutVars>
          <dgm:bulletEnabled val="1"/>
        </dgm:presLayoutVars>
      </dgm:prSet>
      <dgm:spPr/>
    </dgm:pt>
    <dgm:pt modelId="{A10E7455-FB4F-48B9-9A93-2366FB03376B}" type="pres">
      <dgm:prSet presAssocID="{C840DAD9-5F5D-4247-9C67-4D50B3385D9A}" presName="sibTrans" presStyleLbl="sibTrans2D1" presStyleIdx="4" presStyleCnt="5"/>
      <dgm:spPr/>
    </dgm:pt>
    <dgm:pt modelId="{DDC340E0-4C4C-4E54-A5F7-95F41C61F458}" type="pres">
      <dgm:prSet presAssocID="{D4CC1C2D-7557-4F56-854B-EDEB70648769}" presName="lastNode" presStyleLbl="node1" presStyleIdx="5" presStyleCnt="6" custScaleX="49872" custScaleY="84257" custLinFactNeighborX="71935" custLinFactNeighborY="-60645">
        <dgm:presLayoutVars>
          <dgm:bulletEnabled val="1"/>
        </dgm:presLayoutVars>
      </dgm:prSet>
      <dgm:spPr/>
    </dgm:pt>
  </dgm:ptLst>
  <dgm:cxnLst>
    <dgm:cxn modelId="{1181DA0F-3101-43C0-8E2E-FE7DD5365C4A}" srcId="{B2B90AA2-9CAE-4602-90FE-A2F4AE0A1A01}" destId="{D4CC1C2D-7557-4F56-854B-EDEB70648769}" srcOrd="5" destOrd="0" parTransId="{83075CC5-63D3-4F3C-B712-EEC356B5DB46}" sibTransId="{451CDF73-C6C9-4902-8E1E-E85653332C95}"/>
    <dgm:cxn modelId="{098CE714-644E-4FB1-87B0-FBA3A4B86AAB}" type="presOf" srcId="{2B55CEDB-800E-466C-B86B-94A4E7FAFEE2}" destId="{D6D2BC1D-0A8A-43D4-9F89-B8A9EC1824F6}" srcOrd="0" destOrd="0" presId="urn:microsoft.com/office/officeart/2005/8/layout/bProcess2"/>
    <dgm:cxn modelId="{F96B7223-BC95-4B8C-8458-C1E1754650A4}" type="presOf" srcId="{B2A52579-D394-4E61-A061-1A394AE74E03}" destId="{0983FC5F-1755-4B29-8C35-4859994448CE}" srcOrd="0" destOrd="0" presId="urn:microsoft.com/office/officeart/2005/8/layout/bProcess2"/>
    <dgm:cxn modelId="{DCC93639-CF97-4B66-9C77-AD21FC75F4C1}" type="presOf" srcId="{720AF58B-69D2-4304-ACF5-1D31BCE0C8A9}" destId="{906EAE59-BDF9-48DA-B710-FB7124C61895}" srcOrd="0" destOrd="0" presId="urn:microsoft.com/office/officeart/2005/8/layout/bProcess2"/>
    <dgm:cxn modelId="{A1C7D660-3312-4015-9A32-081ABCA9E8E2}" srcId="{B2B90AA2-9CAE-4602-90FE-A2F4AE0A1A01}" destId="{27CE534B-C690-4493-96CA-6C07EA4D076A}" srcOrd="3" destOrd="0" parTransId="{8F2EDF05-3ADF-45A2-9FBD-4905FF19CD7B}" sibTransId="{2B55CEDB-800E-466C-B86B-94A4E7FAFEE2}"/>
    <dgm:cxn modelId="{CC3C1D6E-4F5E-464B-A3B5-EAF47F48EB88}" type="presOf" srcId="{B2B90AA2-9CAE-4602-90FE-A2F4AE0A1A01}" destId="{FFD567C8-0825-47C8-A3BD-637F1BA66F30}" srcOrd="0" destOrd="0" presId="urn:microsoft.com/office/officeart/2005/8/layout/bProcess2"/>
    <dgm:cxn modelId="{D61E0072-6224-4496-89B0-DE67118AE97F}" srcId="{B2B90AA2-9CAE-4602-90FE-A2F4AE0A1A01}" destId="{3B4F3DFC-0704-432C-8C60-04FC36E0BF33}" srcOrd="1" destOrd="0" parTransId="{1186C83A-A55D-42C5-98B8-9320B461981B}" sibTransId="{61CC8ED3-8E94-42F4-BE28-CACA1B6DB595}"/>
    <dgm:cxn modelId="{D826A156-BA60-4722-80DA-F9A83BDF11D5}" type="presOf" srcId="{A61830FE-44AD-48C9-A219-D9D2720D3223}" destId="{849BE5CC-57A0-4244-94B7-EFFA53EE3C23}" srcOrd="0" destOrd="0" presId="urn:microsoft.com/office/officeart/2005/8/layout/bProcess2"/>
    <dgm:cxn modelId="{AC7B1980-8DA6-4DBF-B8EC-7DECB641ECD8}" type="presOf" srcId="{6B24A39B-1B72-482D-A165-D3BCC4C37421}" destId="{AFF6384F-FEF4-4F7F-A73A-1F06F9B5C5CD}" srcOrd="0" destOrd="0" presId="urn:microsoft.com/office/officeart/2005/8/layout/bProcess2"/>
    <dgm:cxn modelId="{89885D95-3ABF-4C96-B38A-8FD5ED8776A3}" type="presOf" srcId="{61CC8ED3-8E94-42F4-BE28-CACA1B6DB595}" destId="{42AD77A7-AFA8-4D50-8BE9-C81CE82AB0B9}" srcOrd="0" destOrd="0" presId="urn:microsoft.com/office/officeart/2005/8/layout/bProcess2"/>
    <dgm:cxn modelId="{B6B5519E-DFF0-4C50-BB98-872167AB66BC}" type="presOf" srcId="{C840DAD9-5F5D-4247-9C67-4D50B3385D9A}" destId="{A10E7455-FB4F-48B9-9A93-2366FB03376B}" srcOrd="0" destOrd="0" presId="urn:microsoft.com/office/officeart/2005/8/layout/bProcess2"/>
    <dgm:cxn modelId="{1860D6A0-C9E9-4189-A42D-8FA4307E9839}" type="presOf" srcId="{7E6887FA-B507-4629-8710-52F17693B73C}" destId="{42D71DB4-1FBA-4D79-A956-668A2B99BE81}" srcOrd="0" destOrd="0" presId="urn:microsoft.com/office/officeart/2005/8/layout/bProcess2"/>
    <dgm:cxn modelId="{D47540B0-F730-4BA8-AA42-38DB17A91415}" srcId="{B2B90AA2-9CAE-4602-90FE-A2F4AE0A1A01}" destId="{B2A52579-D394-4E61-A061-1A394AE74E03}" srcOrd="2" destOrd="0" parTransId="{9EC40825-8A28-4EB4-AA54-1FE97C848C56}" sibTransId="{A61830FE-44AD-48C9-A219-D9D2720D3223}"/>
    <dgm:cxn modelId="{6BC49AC1-BCE6-447B-85AC-F42947FED3D0}" type="presOf" srcId="{3B4F3DFC-0704-432C-8C60-04FC36E0BF33}" destId="{E6F3F3CA-8FA8-40EA-912C-B60C378A2F45}" srcOrd="0" destOrd="0" presId="urn:microsoft.com/office/officeart/2005/8/layout/bProcess2"/>
    <dgm:cxn modelId="{EAB8A9C7-131F-4274-A2E2-F8F1A36E26DD}" srcId="{B2B90AA2-9CAE-4602-90FE-A2F4AE0A1A01}" destId="{7E6887FA-B507-4629-8710-52F17693B73C}" srcOrd="0" destOrd="0" parTransId="{3511A075-E5A3-4B40-BB50-0125354B984F}" sibTransId="{6B24A39B-1B72-482D-A165-D3BCC4C37421}"/>
    <dgm:cxn modelId="{4232E7CE-2C0E-4EF8-817B-103A3B9E04A1}" type="presOf" srcId="{D4CC1C2D-7557-4F56-854B-EDEB70648769}" destId="{DDC340E0-4C4C-4E54-A5F7-95F41C61F458}" srcOrd="0" destOrd="0" presId="urn:microsoft.com/office/officeart/2005/8/layout/bProcess2"/>
    <dgm:cxn modelId="{365CE4D6-C883-48C3-9050-8D6FC37376BE}" srcId="{B2B90AA2-9CAE-4602-90FE-A2F4AE0A1A01}" destId="{720AF58B-69D2-4304-ACF5-1D31BCE0C8A9}" srcOrd="4" destOrd="0" parTransId="{11852ACE-D663-47DC-A17D-315BB7414E3C}" sibTransId="{C840DAD9-5F5D-4247-9C67-4D50B3385D9A}"/>
    <dgm:cxn modelId="{1E2518F1-C31D-4FE2-A1DB-5D7EFDA76C62}" type="presOf" srcId="{27CE534B-C690-4493-96CA-6C07EA4D076A}" destId="{A752EA64-E6BE-4DED-BC8C-F38678BD0733}" srcOrd="0" destOrd="0" presId="urn:microsoft.com/office/officeart/2005/8/layout/bProcess2"/>
    <dgm:cxn modelId="{FBAB2D07-EC58-4875-B0A8-7CDE770E4224}" type="presParOf" srcId="{FFD567C8-0825-47C8-A3BD-637F1BA66F30}" destId="{42D71DB4-1FBA-4D79-A956-668A2B99BE81}" srcOrd="0" destOrd="0" presId="urn:microsoft.com/office/officeart/2005/8/layout/bProcess2"/>
    <dgm:cxn modelId="{4C04F41D-4A8C-4233-ADF0-8170EC365C65}" type="presParOf" srcId="{FFD567C8-0825-47C8-A3BD-637F1BA66F30}" destId="{AFF6384F-FEF4-4F7F-A73A-1F06F9B5C5CD}" srcOrd="1" destOrd="0" presId="urn:microsoft.com/office/officeart/2005/8/layout/bProcess2"/>
    <dgm:cxn modelId="{F1514DF1-EDB0-47C4-A132-E15BB7DE0035}" type="presParOf" srcId="{FFD567C8-0825-47C8-A3BD-637F1BA66F30}" destId="{C52CE568-B89B-4D49-B7F4-2F500E8BABF3}" srcOrd="2" destOrd="0" presId="urn:microsoft.com/office/officeart/2005/8/layout/bProcess2"/>
    <dgm:cxn modelId="{2644109B-F4A7-4906-8121-09CF08396B49}" type="presParOf" srcId="{C52CE568-B89B-4D49-B7F4-2F500E8BABF3}" destId="{E0B55CBF-BE60-4EA4-92D5-5BEC4050E7EB}" srcOrd="0" destOrd="0" presId="urn:microsoft.com/office/officeart/2005/8/layout/bProcess2"/>
    <dgm:cxn modelId="{F4227029-F5F7-4612-86BC-A78FA588F906}" type="presParOf" srcId="{C52CE568-B89B-4D49-B7F4-2F500E8BABF3}" destId="{E6F3F3CA-8FA8-40EA-912C-B60C378A2F45}" srcOrd="1" destOrd="0" presId="urn:microsoft.com/office/officeart/2005/8/layout/bProcess2"/>
    <dgm:cxn modelId="{2B499F8C-FA61-4CD7-B9D7-474673D6C07A}" type="presParOf" srcId="{FFD567C8-0825-47C8-A3BD-637F1BA66F30}" destId="{42AD77A7-AFA8-4D50-8BE9-C81CE82AB0B9}" srcOrd="3" destOrd="0" presId="urn:microsoft.com/office/officeart/2005/8/layout/bProcess2"/>
    <dgm:cxn modelId="{73E83BDF-7878-4303-8433-1AFFCF08F726}" type="presParOf" srcId="{FFD567C8-0825-47C8-A3BD-637F1BA66F30}" destId="{408BF1C5-B27F-49B7-B97A-14566270C6E5}" srcOrd="4" destOrd="0" presId="urn:microsoft.com/office/officeart/2005/8/layout/bProcess2"/>
    <dgm:cxn modelId="{1700671F-DF7A-4C70-89DC-0BD27131F7DB}" type="presParOf" srcId="{408BF1C5-B27F-49B7-B97A-14566270C6E5}" destId="{D6928A20-16DF-4DEE-A019-180BECA995E8}" srcOrd="0" destOrd="0" presId="urn:microsoft.com/office/officeart/2005/8/layout/bProcess2"/>
    <dgm:cxn modelId="{953719B7-B52F-40D0-9584-44FB2A6044BB}" type="presParOf" srcId="{408BF1C5-B27F-49B7-B97A-14566270C6E5}" destId="{0983FC5F-1755-4B29-8C35-4859994448CE}" srcOrd="1" destOrd="0" presId="urn:microsoft.com/office/officeart/2005/8/layout/bProcess2"/>
    <dgm:cxn modelId="{14077912-BA79-4314-A784-AE81CE204A01}" type="presParOf" srcId="{FFD567C8-0825-47C8-A3BD-637F1BA66F30}" destId="{849BE5CC-57A0-4244-94B7-EFFA53EE3C23}" srcOrd="5" destOrd="0" presId="urn:microsoft.com/office/officeart/2005/8/layout/bProcess2"/>
    <dgm:cxn modelId="{81BC6C2E-57B1-4E20-A162-BEE85137E6E4}" type="presParOf" srcId="{FFD567C8-0825-47C8-A3BD-637F1BA66F30}" destId="{C0329F35-FA5A-41EC-AB53-5157933CF247}" srcOrd="6" destOrd="0" presId="urn:microsoft.com/office/officeart/2005/8/layout/bProcess2"/>
    <dgm:cxn modelId="{BD55807A-6B87-4185-8664-6BF497B14B1C}" type="presParOf" srcId="{C0329F35-FA5A-41EC-AB53-5157933CF247}" destId="{40C010C4-44EC-41E8-A71D-CD49CDA537B0}" srcOrd="0" destOrd="0" presId="urn:microsoft.com/office/officeart/2005/8/layout/bProcess2"/>
    <dgm:cxn modelId="{CAE99A29-BD49-4EF7-B3BB-DE104E14613A}" type="presParOf" srcId="{C0329F35-FA5A-41EC-AB53-5157933CF247}" destId="{A752EA64-E6BE-4DED-BC8C-F38678BD0733}" srcOrd="1" destOrd="0" presId="urn:microsoft.com/office/officeart/2005/8/layout/bProcess2"/>
    <dgm:cxn modelId="{08E0D23B-CBD2-469E-85DC-DFBBD2B82B91}" type="presParOf" srcId="{FFD567C8-0825-47C8-A3BD-637F1BA66F30}" destId="{D6D2BC1D-0A8A-43D4-9F89-B8A9EC1824F6}" srcOrd="7" destOrd="0" presId="urn:microsoft.com/office/officeart/2005/8/layout/bProcess2"/>
    <dgm:cxn modelId="{27DD27AA-892F-4511-BCF5-07F8044C0D27}" type="presParOf" srcId="{FFD567C8-0825-47C8-A3BD-637F1BA66F30}" destId="{9B779359-7ABD-48E2-8480-A7D6DCDE84CE}" srcOrd="8" destOrd="0" presId="urn:microsoft.com/office/officeart/2005/8/layout/bProcess2"/>
    <dgm:cxn modelId="{BF941003-5BCD-4F4F-969E-33C828EB50A4}" type="presParOf" srcId="{9B779359-7ABD-48E2-8480-A7D6DCDE84CE}" destId="{39778C9F-C36E-4F99-8FEE-70180E623503}" srcOrd="0" destOrd="0" presId="urn:microsoft.com/office/officeart/2005/8/layout/bProcess2"/>
    <dgm:cxn modelId="{44FE93C3-DDAB-416E-933A-11D45FCD6B31}" type="presParOf" srcId="{9B779359-7ABD-48E2-8480-A7D6DCDE84CE}" destId="{906EAE59-BDF9-48DA-B710-FB7124C61895}" srcOrd="1" destOrd="0" presId="urn:microsoft.com/office/officeart/2005/8/layout/bProcess2"/>
    <dgm:cxn modelId="{3FC18CFD-87B9-404E-945C-2FA2627EFF7D}" type="presParOf" srcId="{FFD567C8-0825-47C8-A3BD-637F1BA66F30}" destId="{A10E7455-FB4F-48B9-9A93-2366FB03376B}" srcOrd="9" destOrd="0" presId="urn:microsoft.com/office/officeart/2005/8/layout/bProcess2"/>
    <dgm:cxn modelId="{02C4D558-747D-4806-ABD9-CF77742069D0}" type="presParOf" srcId="{FFD567C8-0825-47C8-A3BD-637F1BA66F30}" destId="{DDC340E0-4C4C-4E54-A5F7-95F41C61F458}"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F6943-7293-4E7B-B112-8C9DF29B49C3}" type="doc">
      <dgm:prSet loTypeId="urn:microsoft.com/office/officeart/2005/8/layout/equation2" loCatId="process" qsTypeId="urn:microsoft.com/office/officeart/2005/8/quickstyle/simple4" qsCatId="simple" csTypeId="urn:microsoft.com/office/officeart/2005/8/colors/colorful1" csCatId="colorful" phldr="1"/>
      <dgm:spPr/>
    </dgm:pt>
    <dgm:pt modelId="{BE389A6D-C3A0-4485-9AA0-14A0D02B9159}">
      <dgm:prSet phldrT="[Texto]"/>
      <dgm:spPr/>
      <dgm:t>
        <a:bodyPr/>
        <a:lstStyle/>
        <a:p>
          <a:r>
            <a:rPr lang="es-ES" dirty="0" err="1"/>
            <a:t>Floor</a:t>
          </a:r>
          <a:r>
            <a:rPr lang="es-ES" dirty="0"/>
            <a:t> (</a:t>
          </a:r>
          <a:r>
            <a:rPr lang="es-ES" dirty="0" err="1"/>
            <a:t>num</a:t>
          </a:r>
          <a:r>
            <a:rPr lang="es-ES" dirty="0"/>
            <a:t>)</a:t>
          </a:r>
        </a:p>
      </dgm:t>
    </dgm:pt>
    <dgm:pt modelId="{E46D9A5E-20DF-483A-8CE3-5CA807F674B2}" type="parTrans" cxnId="{F8D6D9ED-8C7F-4399-AC91-37DCD2F175AC}">
      <dgm:prSet/>
      <dgm:spPr/>
      <dgm:t>
        <a:bodyPr/>
        <a:lstStyle/>
        <a:p>
          <a:endParaRPr lang="es-ES"/>
        </a:p>
      </dgm:t>
    </dgm:pt>
    <dgm:pt modelId="{DC2F6788-D00F-4B59-98CC-07F12A13859F}" type="sibTrans" cxnId="{F8D6D9ED-8C7F-4399-AC91-37DCD2F175AC}">
      <dgm:prSet/>
      <dgm:spPr/>
      <dgm:t>
        <a:bodyPr/>
        <a:lstStyle/>
        <a:p>
          <a:endParaRPr lang="es-ES"/>
        </a:p>
      </dgm:t>
    </dgm:pt>
    <dgm:pt modelId="{9093624E-B844-467E-962D-AE4D71557EBF}">
      <dgm:prSet phldrT="[Texto]"/>
      <dgm:spPr/>
      <dgm:t>
        <a:bodyPr/>
        <a:lstStyle/>
        <a:p>
          <a:r>
            <a:rPr lang="es-ES" dirty="0" err="1"/>
            <a:t>Building</a:t>
          </a:r>
          <a:r>
            <a:rPr lang="es-ES" dirty="0"/>
            <a:t> (</a:t>
          </a:r>
          <a:r>
            <a:rPr lang="es-ES" dirty="0" err="1"/>
            <a:t>num</a:t>
          </a:r>
          <a:r>
            <a:rPr lang="es-ES" dirty="0"/>
            <a:t>)</a:t>
          </a:r>
        </a:p>
      </dgm:t>
    </dgm:pt>
    <dgm:pt modelId="{DFC6B4F6-8090-401C-8A93-9CEC87B0B325}" type="parTrans" cxnId="{CDB0F7AA-46E3-442A-BBD0-FEE13B80ED55}">
      <dgm:prSet/>
      <dgm:spPr/>
      <dgm:t>
        <a:bodyPr/>
        <a:lstStyle/>
        <a:p>
          <a:endParaRPr lang="es-ES"/>
        </a:p>
      </dgm:t>
    </dgm:pt>
    <dgm:pt modelId="{EB77215A-EE8D-4AB8-94E7-F080EB48FC18}" type="sibTrans" cxnId="{CDB0F7AA-46E3-442A-BBD0-FEE13B80ED55}">
      <dgm:prSet/>
      <dgm:spPr/>
      <dgm:t>
        <a:bodyPr/>
        <a:lstStyle/>
        <a:p>
          <a:endParaRPr lang="es-ES"/>
        </a:p>
      </dgm:t>
    </dgm:pt>
    <dgm:pt modelId="{DA6EFB62-C849-4B5A-B201-16B8F2060B14}">
      <dgm:prSet phldrT="[Texto]"/>
      <dgm:spPr/>
      <dgm:t>
        <a:bodyPr/>
        <a:lstStyle/>
        <a:p>
          <a:r>
            <a:rPr lang="es-ES" dirty="0" err="1"/>
            <a:t>Floor_Building</a:t>
          </a:r>
          <a:r>
            <a:rPr lang="es-ES" dirty="0"/>
            <a:t> (texto)</a:t>
          </a:r>
        </a:p>
      </dgm:t>
    </dgm:pt>
    <dgm:pt modelId="{8DA076CF-B49B-4BC0-B747-A096C1692494}" type="parTrans" cxnId="{D9FD0955-9557-4B62-8B3B-003672F39C73}">
      <dgm:prSet/>
      <dgm:spPr/>
      <dgm:t>
        <a:bodyPr/>
        <a:lstStyle/>
        <a:p>
          <a:endParaRPr lang="es-ES"/>
        </a:p>
      </dgm:t>
    </dgm:pt>
    <dgm:pt modelId="{457D7F16-9CD7-41AD-AB77-4AB9FFDB6F7D}" type="sibTrans" cxnId="{D9FD0955-9557-4B62-8B3B-003672F39C73}">
      <dgm:prSet/>
      <dgm:spPr/>
      <dgm:t>
        <a:bodyPr/>
        <a:lstStyle/>
        <a:p>
          <a:endParaRPr lang="es-ES"/>
        </a:p>
      </dgm:t>
    </dgm:pt>
    <dgm:pt modelId="{5868BDB6-1247-41A6-9861-A497CB6F4308}" type="pres">
      <dgm:prSet presAssocID="{DECF6943-7293-4E7B-B112-8C9DF29B49C3}" presName="Name0" presStyleCnt="0">
        <dgm:presLayoutVars>
          <dgm:dir/>
          <dgm:resizeHandles val="exact"/>
        </dgm:presLayoutVars>
      </dgm:prSet>
      <dgm:spPr/>
    </dgm:pt>
    <dgm:pt modelId="{27A26547-8502-42BA-A8CD-6D099CD69791}" type="pres">
      <dgm:prSet presAssocID="{DECF6943-7293-4E7B-B112-8C9DF29B49C3}" presName="vNodes" presStyleCnt="0"/>
      <dgm:spPr/>
    </dgm:pt>
    <dgm:pt modelId="{7AC95252-73EC-4EFC-ACB4-BE1ED892979D}" type="pres">
      <dgm:prSet presAssocID="{BE389A6D-C3A0-4485-9AA0-14A0D02B9159}" presName="node" presStyleLbl="node1" presStyleIdx="0" presStyleCnt="3">
        <dgm:presLayoutVars>
          <dgm:bulletEnabled val="1"/>
        </dgm:presLayoutVars>
      </dgm:prSet>
      <dgm:spPr/>
    </dgm:pt>
    <dgm:pt modelId="{054958D5-4CF9-44F6-BB5D-A07A181B8D7F}" type="pres">
      <dgm:prSet presAssocID="{DC2F6788-D00F-4B59-98CC-07F12A13859F}" presName="spacerT" presStyleCnt="0"/>
      <dgm:spPr/>
    </dgm:pt>
    <dgm:pt modelId="{0ADD2D07-483F-4EC8-892F-8CDF7342390F}" type="pres">
      <dgm:prSet presAssocID="{DC2F6788-D00F-4B59-98CC-07F12A13859F}" presName="sibTrans" presStyleLbl="sibTrans2D1" presStyleIdx="0" presStyleCnt="2"/>
      <dgm:spPr/>
    </dgm:pt>
    <dgm:pt modelId="{BE7AA8EB-8C48-4B4B-AC36-0FA0F418C778}" type="pres">
      <dgm:prSet presAssocID="{DC2F6788-D00F-4B59-98CC-07F12A13859F}" presName="spacerB" presStyleCnt="0"/>
      <dgm:spPr/>
    </dgm:pt>
    <dgm:pt modelId="{4F05A7D1-5D90-4263-8A21-57DD9FB6D1E5}" type="pres">
      <dgm:prSet presAssocID="{9093624E-B844-467E-962D-AE4D71557EBF}" presName="node" presStyleLbl="node1" presStyleIdx="1" presStyleCnt="3">
        <dgm:presLayoutVars>
          <dgm:bulletEnabled val="1"/>
        </dgm:presLayoutVars>
      </dgm:prSet>
      <dgm:spPr/>
    </dgm:pt>
    <dgm:pt modelId="{9D6A3A21-6BBC-4EF8-8393-70FF923141C4}" type="pres">
      <dgm:prSet presAssocID="{DECF6943-7293-4E7B-B112-8C9DF29B49C3}" presName="sibTransLast" presStyleLbl="sibTrans2D1" presStyleIdx="1" presStyleCnt="2"/>
      <dgm:spPr/>
    </dgm:pt>
    <dgm:pt modelId="{BAF9A38E-EE13-4896-BF7F-4189A6F6C7F0}" type="pres">
      <dgm:prSet presAssocID="{DECF6943-7293-4E7B-B112-8C9DF29B49C3}" presName="connectorText" presStyleLbl="sibTrans2D1" presStyleIdx="1" presStyleCnt="2"/>
      <dgm:spPr/>
    </dgm:pt>
    <dgm:pt modelId="{03484719-F432-4809-9781-CEE2DD0A1FB4}" type="pres">
      <dgm:prSet presAssocID="{DECF6943-7293-4E7B-B112-8C9DF29B49C3}" presName="lastNode" presStyleLbl="node1" presStyleIdx="2" presStyleCnt="3">
        <dgm:presLayoutVars>
          <dgm:bulletEnabled val="1"/>
        </dgm:presLayoutVars>
      </dgm:prSet>
      <dgm:spPr/>
    </dgm:pt>
  </dgm:ptLst>
  <dgm:cxnLst>
    <dgm:cxn modelId="{8820701B-FDEF-4016-BD03-8908EF53A2AB}" type="presOf" srcId="{EB77215A-EE8D-4AB8-94E7-F080EB48FC18}" destId="{9D6A3A21-6BBC-4EF8-8393-70FF923141C4}" srcOrd="0" destOrd="0" presId="urn:microsoft.com/office/officeart/2005/8/layout/equation2"/>
    <dgm:cxn modelId="{DD3CBC38-6B3C-4E10-B477-D9FCE750E90C}" type="presOf" srcId="{DECF6943-7293-4E7B-B112-8C9DF29B49C3}" destId="{5868BDB6-1247-41A6-9861-A497CB6F4308}" srcOrd="0" destOrd="0" presId="urn:microsoft.com/office/officeart/2005/8/layout/equation2"/>
    <dgm:cxn modelId="{D9FD0955-9557-4B62-8B3B-003672F39C73}" srcId="{DECF6943-7293-4E7B-B112-8C9DF29B49C3}" destId="{DA6EFB62-C849-4B5A-B201-16B8F2060B14}" srcOrd="2" destOrd="0" parTransId="{8DA076CF-B49B-4BC0-B747-A096C1692494}" sibTransId="{457D7F16-9CD7-41AD-AB77-4AB9FFDB6F7D}"/>
    <dgm:cxn modelId="{4E627E9E-C4F9-4882-9697-C3672A5322AD}" type="presOf" srcId="{DA6EFB62-C849-4B5A-B201-16B8F2060B14}" destId="{03484719-F432-4809-9781-CEE2DD0A1FB4}" srcOrd="0" destOrd="0" presId="urn:microsoft.com/office/officeart/2005/8/layout/equation2"/>
    <dgm:cxn modelId="{CDB0F7AA-46E3-442A-BBD0-FEE13B80ED55}" srcId="{DECF6943-7293-4E7B-B112-8C9DF29B49C3}" destId="{9093624E-B844-467E-962D-AE4D71557EBF}" srcOrd="1" destOrd="0" parTransId="{DFC6B4F6-8090-401C-8A93-9CEC87B0B325}" sibTransId="{EB77215A-EE8D-4AB8-94E7-F080EB48FC18}"/>
    <dgm:cxn modelId="{0382E5AB-AD26-409D-A7A7-ED5E230BE04E}" type="presOf" srcId="{9093624E-B844-467E-962D-AE4D71557EBF}" destId="{4F05A7D1-5D90-4263-8A21-57DD9FB6D1E5}" srcOrd="0" destOrd="0" presId="urn:microsoft.com/office/officeart/2005/8/layout/equation2"/>
    <dgm:cxn modelId="{EE6CFFC0-AEC6-41B7-BBFD-96BFB4678FE8}" type="presOf" srcId="{DC2F6788-D00F-4B59-98CC-07F12A13859F}" destId="{0ADD2D07-483F-4EC8-892F-8CDF7342390F}" srcOrd="0" destOrd="0" presId="urn:microsoft.com/office/officeart/2005/8/layout/equation2"/>
    <dgm:cxn modelId="{8EDF55C7-D068-458E-9F43-88C5392540D2}" type="presOf" srcId="{BE389A6D-C3A0-4485-9AA0-14A0D02B9159}" destId="{7AC95252-73EC-4EFC-ACB4-BE1ED892979D}" srcOrd="0" destOrd="0" presId="urn:microsoft.com/office/officeart/2005/8/layout/equation2"/>
    <dgm:cxn modelId="{F8D6D9ED-8C7F-4399-AC91-37DCD2F175AC}" srcId="{DECF6943-7293-4E7B-B112-8C9DF29B49C3}" destId="{BE389A6D-C3A0-4485-9AA0-14A0D02B9159}" srcOrd="0" destOrd="0" parTransId="{E46D9A5E-20DF-483A-8CE3-5CA807F674B2}" sibTransId="{DC2F6788-D00F-4B59-98CC-07F12A13859F}"/>
    <dgm:cxn modelId="{571408FB-6C0F-498C-9F1A-E25CBE3DED19}" type="presOf" srcId="{EB77215A-EE8D-4AB8-94E7-F080EB48FC18}" destId="{BAF9A38E-EE13-4896-BF7F-4189A6F6C7F0}" srcOrd="1" destOrd="0" presId="urn:microsoft.com/office/officeart/2005/8/layout/equation2"/>
    <dgm:cxn modelId="{40121234-24FD-4C15-A73E-AB7665F0011A}" type="presParOf" srcId="{5868BDB6-1247-41A6-9861-A497CB6F4308}" destId="{27A26547-8502-42BA-A8CD-6D099CD69791}" srcOrd="0" destOrd="0" presId="urn:microsoft.com/office/officeart/2005/8/layout/equation2"/>
    <dgm:cxn modelId="{BF2F46D7-E808-4D4D-9778-EAD527288B7B}" type="presParOf" srcId="{27A26547-8502-42BA-A8CD-6D099CD69791}" destId="{7AC95252-73EC-4EFC-ACB4-BE1ED892979D}" srcOrd="0" destOrd="0" presId="urn:microsoft.com/office/officeart/2005/8/layout/equation2"/>
    <dgm:cxn modelId="{341CCAE0-940F-4A56-8D5F-D85743E23EA2}" type="presParOf" srcId="{27A26547-8502-42BA-A8CD-6D099CD69791}" destId="{054958D5-4CF9-44F6-BB5D-A07A181B8D7F}" srcOrd="1" destOrd="0" presId="urn:microsoft.com/office/officeart/2005/8/layout/equation2"/>
    <dgm:cxn modelId="{F002B695-47AC-4523-923B-7AC0716706ED}" type="presParOf" srcId="{27A26547-8502-42BA-A8CD-6D099CD69791}" destId="{0ADD2D07-483F-4EC8-892F-8CDF7342390F}" srcOrd="2" destOrd="0" presId="urn:microsoft.com/office/officeart/2005/8/layout/equation2"/>
    <dgm:cxn modelId="{625E64E3-45DB-423C-928B-297CECF0CB90}" type="presParOf" srcId="{27A26547-8502-42BA-A8CD-6D099CD69791}" destId="{BE7AA8EB-8C48-4B4B-AC36-0FA0F418C778}" srcOrd="3" destOrd="0" presId="urn:microsoft.com/office/officeart/2005/8/layout/equation2"/>
    <dgm:cxn modelId="{A6B79E00-5831-4FCE-A6E5-410B1DB4B1D1}" type="presParOf" srcId="{27A26547-8502-42BA-A8CD-6D099CD69791}" destId="{4F05A7D1-5D90-4263-8A21-57DD9FB6D1E5}" srcOrd="4" destOrd="0" presId="urn:microsoft.com/office/officeart/2005/8/layout/equation2"/>
    <dgm:cxn modelId="{6AFB53A6-87DA-4142-B1D9-F6CE7057EDE2}" type="presParOf" srcId="{5868BDB6-1247-41A6-9861-A497CB6F4308}" destId="{9D6A3A21-6BBC-4EF8-8393-70FF923141C4}" srcOrd="1" destOrd="0" presId="urn:microsoft.com/office/officeart/2005/8/layout/equation2"/>
    <dgm:cxn modelId="{DE289A1A-8350-4836-BF8C-E3DD426CE09D}" type="presParOf" srcId="{9D6A3A21-6BBC-4EF8-8393-70FF923141C4}" destId="{BAF9A38E-EE13-4896-BF7F-4189A6F6C7F0}" srcOrd="0" destOrd="0" presId="urn:microsoft.com/office/officeart/2005/8/layout/equation2"/>
    <dgm:cxn modelId="{0CB7B287-52EC-40FA-ADDF-E2E4729195D4}" type="presParOf" srcId="{5868BDB6-1247-41A6-9861-A497CB6F4308}" destId="{03484719-F432-4809-9781-CEE2DD0A1FB4}"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2B90AA2-9CAE-4602-90FE-A2F4AE0A1A01}" type="doc">
      <dgm:prSet loTypeId="urn:microsoft.com/office/officeart/2005/8/layout/bProcess2" loCatId="process" qsTypeId="urn:microsoft.com/office/officeart/2005/8/quickstyle/simple4" qsCatId="simple" csTypeId="urn:microsoft.com/office/officeart/2005/8/colors/colorful1" csCatId="colorful" phldr="1"/>
      <dgm:spPr/>
      <dgm:t>
        <a:bodyPr/>
        <a:lstStyle/>
        <a:p>
          <a:endParaRPr lang="es-ES"/>
        </a:p>
      </dgm:t>
    </dgm:pt>
    <dgm:pt modelId="{7E6887FA-B507-4629-8710-52F17693B73C}">
      <dgm:prSet phldrT="[Texto]"/>
      <dgm:spPr/>
      <dgm:t>
        <a:bodyPr/>
        <a:lstStyle/>
        <a:p>
          <a:r>
            <a:rPr lang="es-ES" dirty="0"/>
            <a:t>Entrada</a:t>
          </a:r>
        </a:p>
      </dgm:t>
    </dgm:pt>
    <dgm:pt modelId="{3511A075-E5A3-4B40-BB50-0125354B984F}" type="parTrans" cxnId="{EAB8A9C7-131F-4274-A2E2-F8F1A36E26DD}">
      <dgm:prSet/>
      <dgm:spPr/>
      <dgm:t>
        <a:bodyPr/>
        <a:lstStyle/>
        <a:p>
          <a:endParaRPr lang="es-ES"/>
        </a:p>
      </dgm:t>
    </dgm:pt>
    <dgm:pt modelId="{6B24A39B-1B72-482D-A165-D3BCC4C37421}" type="sibTrans" cxnId="{EAB8A9C7-131F-4274-A2E2-F8F1A36E26DD}">
      <dgm:prSet/>
      <dgm:spPr/>
      <dgm:t>
        <a:bodyPr/>
        <a:lstStyle/>
        <a:p>
          <a:endParaRPr lang="es-ES"/>
        </a:p>
      </dgm:t>
    </dgm:pt>
    <dgm:pt modelId="{3B4F3DFC-0704-432C-8C60-04FC36E0BF33}">
      <dgm:prSet phldrT="[Texto]" custT="1"/>
      <dgm:spPr/>
      <dgm:t>
        <a:bodyPr/>
        <a:lstStyle/>
        <a:p>
          <a:r>
            <a:rPr lang="es-ES" sz="1000" dirty="0"/>
            <a:t>Exploración</a:t>
          </a:r>
        </a:p>
      </dgm:t>
    </dgm:pt>
    <dgm:pt modelId="{1186C83A-A55D-42C5-98B8-9320B461981B}" type="parTrans" cxnId="{D61E0072-6224-4496-89B0-DE67118AE97F}">
      <dgm:prSet/>
      <dgm:spPr/>
      <dgm:t>
        <a:bodyPr/>
        <a:lstStyle/>
        <a:p>
          <a:endParaRPr lang="es-ES"/>
        </a:p>
      </dgm:t>
    </dgm:pt>
    <dgm:pt modelId="{61CC8ED3-8E94-42F4-BE28-CACA1B6DB595}" type="sibTrans" cxnId="{D61E0072-6224-4496-89B0-DE67118AE97F}">
      <dgm:prSet/>
      <dgm:spPr/>
      <dgm:t>
        <a:bodyPr/>
        <a:lstStyle/>
        <a:p>
          <a:endParaRPr lang="es-ES"/>
        </a:p>
      </dgm:t>
    </dgm:pt>
    <dgm:pt modelId="{B2A52579-D394-4E61-A061-1A394AE74E03}">
      <dgm:prSet phldrT="[Texto]" custT="1"/>
      <dgm:spPr/>
      <dgm:t>
        <a:bodyPr/>
        <a:lstStyle/>
        <a:p>
          <a:r>
            <a:rPr lang="es-ES" sz="1000" dirty="0"/>
            <a:t>Preprocesamiento</a:t>
          </a:r>
        </a:p>
      </dgm:t>
    </dgm:pt>
    <dgm:pt modelId="{9EC40825-8A28-4EB4-AA54-1FE97C848C56}" type="parTrans" cxnId="{D47540B0-F730-4BA8-AA42-38DB17A91415}">
      <dgm:prSet/>
      <dgm:spPr/>
      <dgm:t>
        <a:bodyPr/>
        <a:lstStyle/>
        <a:p>
          <a:endParaRPr lang="es-ES"/>
        </a:p>
      </dgm:t>
    </dgm:pt>
    <dgm:pt modelId="{A61830FE-44AD-48C9-A219-D9D2720D3223}" type="sibTrans" cxnId="{D47540B0-F730-4BA8-AA42-38DB17A91415}">
      <dgm:prSet/>
      <dgm:spPr/>
      <dgm:t>
        <a:bodyPr/>
        <a:lstStyle/>
        <a:p>
          <a:endParaRPr lang="es-ES"/>
        </a:p>
      </dgm:t>
    </dgm:pt>
    <dgm:pt modelId="{27CE534B-C690-4493-96CA-6C07EA4D076A}">
      <dgm:prSet phldrT="[Texto]"/>
      <dgm:spPr/>
      <dgm:t>
        <a:bodyPr/>
        <a:lstStyle/>
        <a:p>
          <a:r>
            <a:rPr lang="es-ES" dirty="0"/>
            <a:t>Entrenamiento</a:t>
          </a:r>
        </a:p>
      </dgm:t>
    </dgm:pt>
    <dgm:pt modelId="{8F2EDF05-3ADF-45A2-9FBD-4905FF19CD7B}" type="parTrans" cxnId="{A1C7D660-3312-4015-9A32-081ABCA9E8E2}">
      <dgm:prSet/>
      <dgm:spPr/>
      <dgm:t>
        <a:bodyPr/>
        <a:lstStyle/>
        <a:p>
          <a:endParaRPr lang="es-ES"/>
        </a:p>
      </dgm:t>
    </dgm:pt>
    <dgm:pt modelId="{2B55CEDB-800E-466C-B86B-94A4E7FAFEE2}" type="sibTrans" cxnId="{A1C7D660-3312-4015-9A32-081ABCA9E8E2}">
      <dgm:prSet/>
      <dgm:spPr/>
      <dgm:t>
        <a:bodyPr/>
        <a:lstStyle/>
        <a:p>
          <a:endParaRPr lang="es-ES"/>
        </a:p>
      </dgm:t>
    </dgm:pt>
    <dgm:pt modelId="{D4CC1C2D-7557-4F56-854B-EDEB70648769}">
      <dgm:prSet phldrT="[Texto]"/>
      <dgm:spPr/>
      <dgm:t>
        <a:bodyPr/>
        <a:lstStyle/>
        <a:p>
          <a:r>
            <a:rPr lang="es-ES" dirty="0"/>
            <a:t>Salida</a:t>
          </a:r>
        </a:p>
      </dgm:t>
    </dgm:pt>
    <dgm:pt modelId="{83075CC5-63D3-4F3C-B712-EEC356B5DB46}" type="parTrans" cxnId="{1181DA0F-3101-43C0-8E2E-FE7DD5365C4A}">
      <dgm:prSet/>
      <dgm:spPr/>
      <dgm:t>
        <a:bodyPr/>
        <a:lstStyle/>
        <a:p>
          <a:endParaRPr lang="es-ES"/>
        </a:p>
      </dgm:t>
    </dgm:pt>
    <dgm:pt modelId="{451CDF73-C6C9-4902-8E1E-E85653332C95}" type="sibTrans" cxnId="{1181DA0F-3101-43C0-8E2E-FE7DD5365C4A}">
      <dgm:prSet/>
      <dgm:spPr/>
      <dgm:t>
        <a:bodyPr/>
        <a:lstStyle/>
        <a:p>
          <a:endParaRPr lang="es-ES"/>
        </a:p>
      </dgm:t>
    </dgm:pt>
    <dgm:pt modelId="{720AF58B-69D2-4304-ACF5-1D31BCE0C8A9}">
      <dgm:prSet phldrT="[Texto]"/>
      <dgm:spPr/>
      <dgm:t>
        <a:bodyPr/>
        <a:lstStyle/>
        <a:p>
          <a:r>
            <a:rPr lang="es-ES" dirty="0"/>
            <a:t>Predicción</a:t>
          </a:r>
        </a:p>
      </dgm:t>
    </dgm:pt>
    <dgm:pt modelId="{11852ACE-D663-47DC-A17D-315BB7414E3C}" type="parTrans" cxnId="{365CE4D6-C883-48C3-9050-8D6FC37376BE}">
      <dgm:prSet/>
      <dgm:spPr/>
      <dgm:t>
        <a:bodyPr/>
        <a:lstStyle/>
        <a:p>
          <a:endParaRPr lang="es-ES"/>
        </a:p>
      </dgm:t>
    </dgm:pt>
    <dgm:pt modelId="{C840DAD9-5F5D-4247-9C67-4D50B3385D9A}" type="sibTrans" cxnId="{365CE4D6-C883-48C3-9050-8D6FC37376BE}">
      <dgm:prSet/>
      <dgm:spPr/>
      <dgm:t>
        <a:bodyPr/>
        <a:lstStyle/>
        <a:p>
          <a:endParaRPr lang="es-ES"/>
        </a:p>
      </dgm:t>
    </dgm:pt>
    <dgm:pt modelId="{7389F5FE-2952-4637-B44E-A9656263248C}">
      <dgm:prSet phldrT="[Texto]"/>
      <dgm:spPr/>
      <dgm:t>
        <a:bodyPr/>
        <a:lstStyle/>
        <a:p>
          <a:r>
            <a:rPr lang="es-ES" dirty="0" err="1"/>
            <a:t>GridSearch</a:t>
          </a:r>
          <a:r>
            <a:rPr lang="es-ES" dirty="0"/>
            <a:t> (Cross-</a:t>
          </a:r>
          <a:r>
            <a:rPr lang="es-ES" dirty="0" err="1"/>
            <a:t>Validation</a:t>
          </a:r>
          <a:r>
            <a:rPr lang="es-ES" dirty="0"/>
            <a:t> o </a:t>
          </a:r>
          <a:r>
            <a:rPr lang="es-ES" dirty="0" err="1"/>
            <a:t>Random</a:t>
          </a:r>
          <a:r>
            <a:rPr lang="es-ES" dirty="0"/>
            <a:t>)</a:t>
          </a:r>
        </a:p>
      </dgm:t>
    </dgm:pt>
    <dgm:pt modelId="{5A6B64B4-B405-4817-AF4F-8A5CF0B07E63}" type="parTrans" cxnId="{2FA5F981-31C8-4CE8-871D-A1A397AF425C}">
      <dgm:prSet/>
      <dgm:spPr/>
      <dgm:t>
        <a:bodyPr/>
        <a:lstStyle/>
        <a:p>
          <a:endParaRPr lang="es-ES"/>
        </a:p>
      </dgm:t>
    </dgm:pt>
    <dgm:pt modelId="{DFA10F1C-F460-4B23-BE99-55C9245EB526}" type="sibTrans" cxnId="{2FA5F981-31C8-4CE8-871D-A1A397AF425C}">
      <dgm:prSet/>
      <dgm:spPr/>
      <dgm:t>
        <a:bodyPr/>
        <a:lstStyle/>
        <a:p>
          <a:endParaRPr lang="es-ES"/>
        </a:p>
      </dgm:t>
    </dgm:pt>
    <dgm:pt modelId="{C1D3303D-4AC1-44B9-A181-23A5BC541ACD}">
      <dgm:prSet phldrT="[Texto]"/>
      <dgm:spPr/>
      <dgm:t>
        <a:bodyPr/>
        <a:lstStyle/>
        <a:p>
          <a:r>
            <a:rPr lang="es-ES" dirty="0"/>
            <a:t>Mejores parámetros</a:t>
          </a:r>
        </a:p>
      </dgm:t>
    </dgm:pt>
    <dgm:pt modelId="{92A75EAE-A6EF-42B1-988E-83DDCFE55C42}" type="parTrans" cxnId="{C938A9F9-E5A8-4430-B1E3-0DFC74346B64}">
      <dgm:prSet/>
      <dgm:spPr/>
      <dgm:t>
        <a:bodyPr/>
        <a:lstStyle/>
        <a:p>
          <a:endParaRPr lang="es-ES"/>
        </a:p>
      </dgm:t>
    </dgm:pt>
    <dgm:pt modelId="{3F38084D-8B48-4707-8EF4-68343B6F19F6}" type="sibTrans" cxnId="{C938A9F9-E5A8-4430-B1E3-0DFC74346B64}">
      <dgm:prSet/>
      <dgm:spPr/>
      <dgm:t>
        <a:bodyPr/>
        <a:lstStyle/>
        <a:p>
          <a:endParaRPr lang="es-ES"/>
        </a:p>
      </dgm:t>
    </dgm:pt>
    <dgm:pt modelId="{33A17B08-E683-43E0-99EF-C27FA845CCE1}">
      <dgm:prSet phldrT="[Texto]"/>
      <dgm:spPr/>
      <dgm:t>
        <a:bodyPr/>
        <a:lstStyle/>
        <a:p>
          <a:r>
            <a:rPr lang="es-ES" dirty="0"/>
            <a:t>Reentrenar modelo</a:t>
          </a:r>
        </a:p>
      </dgm:t>
    </dgm:pt>
    <dgm:pt modelId="{59BE96E1-F888-41A7-B32D-1F2C1C8DEB6D}" type="parTrans" cxnId="{2E2D3D79-012C-470D-86E8-2CC3EBADEFB4}">
      <dgm:prSet/>
      <dgm:spPr/>
      <dgm:t>
        <a:bodyPr/>
        <a:lstStyle/>
        <a:p>
          <a:endParaRPr lang="es-ES"/>
        </a:p>
      </dgm:t>
    </dgm:pt>
    <dgm:pt modelId="{BA28828B-B1BA-4DBA-80EE-8452A24A7502}" type="sibTrans" cxnId="{2E2D3D79-012C-470D-86E8-2CC3EBADEFB4}">
      <dgm:prSet/>
      <dgm:spPr/>
      <dgm:t>
        <a:bodyPr/>
        <a:lstStyle/>
        <a:p>
          <a:endParaRPr lang="es-ES"/>
        </a:p>
      </dgm:t>
    </dgm:pt>
    <dgm:pt modelId="{FFD567C8-0825-47C8-A3BD-637F1BA66F30}" type="pres">
      <dgm:prSet presAssocID="{B2B90AA2-9CAE-4602-90FE-A2F4AE0A1A01}" presName="diagram" presStyleCnt="0">
        <dgm:presLayoutVars>
          <dgm:dir/>
          <dgm:resizeHandles/>
        </dgm:presLayoutVars>
      </dgm:prSet>
      <dgm:spPr/>
    </dgm:pt>
    <dgm:pt modelId="{42D71DB4-1FBA-4D79-A956-668A2B99BE81}" type="pres">
      <dgm:prSet presAssocID="{7E6887FA-B507-4629-8710-52F17693B73C}" presName="firstNode" presStyleLbl="node1" presStyleIdx="0" presStyleCnt="9" custScaleX="49907" custScaleY="84321" custLinFactNeighborX="-58542" custLinFactNeighborY="62019">
        <dgm:presLayoutVars>
          <dgm:bulletEnabled val="1"/>
        </dgm:presLayoutVars>
      </dgm:prSet>
      <dgm:spPr/>
    </dgm:pt>
    <dgm:pt modelId="{AFF6384F-FEF4-4F7F-A73A-1F06F9B5C5CD}" type="pres">
      <dgm:prSet presAssocID="{6B24A39B-1B72-482D-A165-D3BCC4C37421}" presName="sibTrans" presStyleLbl="sibTrans2D1" presStyleIdx="0" presStyleCnt="8" custAng="166550" custScaleX="109992" custLinFactNeighborX="-6382" custLinFactNeighborY="-5707"/>
      <dgm:spPr/>
    </dgm:pt>
    <dgm:pt modelId="{C52CE568-B89B-4D49-B7F4-2F500E8BABF3}" type="pres">
      <dgm:prSet presAssocID="{3B4F3DFC-0704-432C-8C60-04FC36E0BF33}" presName="middleNode" presStyleCnt="0"/>
      <dgm:spPr/>
    </dgm:pt>
    <dgm:pt modelId="{E0B55CBF-BE60-4EA4-92D5-5BEC4050E7EB}" type="pres">
      <dgm:prSet presAssocID="{3B4F3DFC-0704-432C-8C60-04FC36E0BF33}" presName="padding" presStyleLbl="node1" presStyleIdx="0" presStyleCnt="9"/>
      <dgm:spPr/>
    </dgm:pt>
    <dgm:pt modelId="{E6F3F3CA-8FA8-40EA-912C-B60C378A2F45}" type="pres">
      <dgm:prSet presAssocID="{3B4F3DFC-0704-432C-8C60-04FC36E0BF33}" presName="shape" presStyleLbl="node1" presStyleIdx="1" presStyleCnt="9" custScaleX="78649" custScaleY="77007" custLinFactY="-3155" custLinFactNeighborX="60934" custLinFactNeighborY="-100000">
        <dgm:presLayoutVars>
          <dgm:bulletEnabled val="1"/>
        </dgm:presLayoutVars>
      </dgm:prSet>
      <dgm:spPr/>
    </dgm:pt>
    <dgm:pt modelId="{42AD77A7-AFA8-4D50-8BE9-C81CE82AB0B9}" type="pres">
      <dgm:prSet presAssocID="{61CC8ED3-8E94-42F4-BE28-CACA1B6DB595}" presName="sibTrans" presStyleLbl="sibTrans2D1" presStyleIdx="1" presStyleCnt="8"/>
      <dgm:spPr/>
    </dgm:pt>
    <dgm:pt modelId="{408BF1C5-B27F-49B7-B97A-14566270C6E5}" type="pres">
      <dgm:prSet presAssocID="{B2A52579-D394-4E61-A061-1A394AE74E03}" presName="middleNode" presStyleCnt="0"/>
      <dgm:spPr/>
    </dgm:pt>
    <dgm:pt modelId="{D6928A20-16DF-4DEE-A019-180BECA995E8}" type="pres">
      <dgm:prSet presAssocID="{B2A52579-D394-4E61-A061-1A394AE74E03}" presName="padding" presStyleLbl="node1" presStyleIdx="1" presStyleCnt="9"/>
      <dgm:spPr/>
    </dgm:pt>
    <dgm:pt modelId="{0983FC5F-1755-4B29-8C35-4859994448CE}" type="pres">
      <dgm:prSet presAssocID="{B2A52579-D394-4E61-A061-1A394AE74E03}" presName="shape" presStyleLbl="node1" presStyleIdx="2" presStyleCnt="9" custScaleX="85808" custScaleY="77093" custLinFactY="-2718" custLinFactNeighborX="-42691" custLinFactNeighborY="-100000">
        <dgm:presLayoutVars>
          <dgm:bulletEnabled val="1"/>
        </dgm:presLayoutVars>
      </dgm:prSet>
      <dgm:spPr/>
    </dgm:pt>
    <dgm:pt modelId="{849BE5CC-57A0-4244-94B7-EFFA53EE3C23}" type="pres">
      <dgm:prSet presAssocID="{A61830FE-44AD-48C9-A219-D9D2720D3223}" presName="sibTrans" presStyleLbl="sibTrans2D1" presStyleIdx="2" presStyleCnt="8"/>
      <dgm:spPr/>
    </dgm:pt>
    <dgm:pt modelId="{C0329F35-FA5A-41EC-AB53-5157933CF247}" type="pres">
      <dgm:prSet presAssocID="{27CE534B-C690-4493-96CA-6C07EA4D076A}" presName="middleNode" presStyleCnt="0"/>
      <dgm:spPr/>
    </dgm:pt>
    <dgm:pt modelId="{40C010C4-44EC-41E8-A71D-CD49CDA537B0}" type="pres">
      <dgm:prSet presAssocID="{27CE534B-C690-4493-96CA-6C07EA4D076A}" presName="padding" presStyleLbl="node1" presStyleIdx="2" presStyleCnt="9"/>
      <dgm:spPr/>
    </dgm:pt>
    <dgm:pt modelId="{A752EA64-E6BE-4DED-BC8C-F38678BD0733}" type="pres">
      <dgm:prSet presAssocID="{27CE534B-C690-4493-96CA-6C07EA4D076A}" presName="shape" presStyleLbl="node1" presStyleIdx="3" presStyleCnt="9" custScaleX="78719" custScaleY="77093" custLinFactNeighborX="91525" custLinFactNeighborY="99680">
        <dgm:presLayoutVars>
          <dgm:bulletEnabled val="1"/>
        </dgm:presLayoutVars>
      </dgm:prSet>
      <dgm:spPr/>
    </dgm:pt>
    <dgm:pt modelId="{D6D2BC1D-0A8A-43D4-9F89-B8A9EC1824F6}" type="pres">
      <dgm:prSet presAssocID="{2B55CEDB-800E-466C-B86B-94A4E7FAFEE2}" presName="sibTrans" presStyleLbl="sibTrans2D1" presStyleIdx="3" presStyleCnt="8"/>
      <dgm:spPr/>
    </dgm:pt>
    <dgm:pt modelId="{65EFE26C-ACE0-4461-A37C-C36BF77FA857}" type="pres">
      <dgm:prSet presAssocID="{7389F5FE-2952-4637-B44E-A9656263248C}" presName="middleNode" presStyleCnt="0"/>
      <dgm:spPr/>
    </dgm:pt>
    <dgm:pt modelId="{1FE6FF3D-3064-4283-B837-756F8048EA21}" type="pres">
      <dgm:prSet presAssocID="{7389F5FE-2952-4637-B44E-A9656263248C}" presName="padding" presStyleLbl="node1" presStyleIdx="3" presStyleCnt="9"/>
      <dgm:spPr/>
    </dgm:pt>
    <dgm:pt modelId="{10AF206F-0867-47AC-B3EC-779F8BDE31DF}" type="pres">
      <dgm:prSet presAssocID="{7389F5FE-2952-4637-B44E-A9656263248C}" presName="shape" presStyleLbl="node1" presStyleIdx="4" presStyleCnt="9" custLinFactX="-34212" custLinFactY="100000" custLinFactNeighborX="-100000" custLinFactNeighborY="118576">
        <dgm:presLayoutVars>
          <dgm:bulletEnabled val="1"/>
        </dgm:presLayoutVars>
      </dgm:prSet>
      <dgm:spPr/>
    </dgm:pt>
    <dgm:pt modelId="{82D1EB89-E73B-44A4-9323-FA385C3FBB4D}" type="pres">
      <dgm:prSet presAssocID="{DFA10F1C-F460-4B23-BE99-55C9245EB526}" presName="sibTrans" presStyleLbl="sibTrans2D1" presStyleIdx="4" presStyleCnt="8"/>
      <dgm:spPr/>
    </dgm:pt>
    <dgm:pt modelId="{6D052431-009F-452F-AE79-993DF6D0C647}" type="pres">
      <dgm:prSet presAssocID="{C1D3303D-4AC1-44B9-A181-23A5BC541ACD}" presName="middleNode" presStyleCnt="0"/>
      <dgm:spPr/>
    </dgm:pt>
    <dgm:pt modelId="{E9324EF0-1125-4993-BAAC-05723B7E58B8}" type="pres">
      <dgm:prSet presAssocID="{C1D3303D-4AC1-44B9-A181-23A5BC541ACD}" presName="padding" presStyleLbl="node1" presStyleIdx="4" presStyleCnt="9"/>
      <dgm:spPr/>
    </dgm:pt>
    <dgm:pt modelId="{EF6067EA-CCFD-41C5-A81E-CC1CB8B06B6D}" type="pres">
      <dgm:prSet presAssocID="{C1D3303D-4AC1-44B9-A181-23A5BC541ACD}" presName="shape" presStyleLbl="node1" presStyleIdx="5" presStyleCnt="9" custLinFactNeighborX="14307" custLinFactNeighborY="14571">
        <dgm:presLayoutVars>
          <dgm:bulletEnabled val="1"/>
        </dgm:presLayoutVars>
      </dgm:prSet>
      <dgm:spPr/>
    </dgm:pt>
    <dgm:pt modelId="{5349793C-E93D-41D3-9C3C-C124E0B2C89D}" type="pres">
      <dgm:prSet presAssocID="{3F38084D-8B48-4707-8EF4-68343B6F19F6}" presName="sibTrans" presStyleLbl="sibTrans2D1" presStyleIdx="5" presStyleCnt="8"/>
      <dgm:spPr/>
    </dgm:pt>
    <dgm:pt modelId="{45EA73CE-5054-4E99-95C6-BA56755F97D7}" type="pres">
      <dgm:prSet presAssocID="{33A17B08-E683-43E0-99EF-C27FA845CCE1}" presName="middleNode" presStyleCnt="0"/>
      <dgm:spPr/>
    </dgm:pt>
    <dgm:pt modelId="{E2E4E10E-4265-4677-9C16-05EA05815558}" type="pres">
      <dgm:prSet presAssocID="{33A17B08-E683-43E0-99EF-C27FA845CCE1}" presName="padding" presStyleLbl="node1" presStyleIdx="5" presStyleCnt="9"/>
      <dgm:spPr/>
    </dgm:pt>
    <dgm:pt modelId="{AC5D9DEE-2AC7-430B-948D-F44F18470BB0}" type="pres">
      <dgm:prSet presAssocID="{33A17B08-E683-43E0-99EF-C27FA845CCE1}" presName="shape" presStyleLbl="node1" presStyleIdx="6" presStyleCnt="9" custLinFactNeighborX="-46783" custLinFactNeighborY="16106">
        <dgm:presLayoutVars>
          <dgm:bulletEnabled val="1"/>
        </dgm:presLayoutVars>
      </dgm:prSet>
      <dgm:spPr/>
    </dgm:pt>
    <dgm:pt modelId="{4757FAC9-D38F-411C-BA78-BF3AF1569300}" type="pres">
      <dgm:prSet presAssocID="{BA28828B-B1BA-4DBA-80EE-8452A24A7502}" presName="sibTrans" presStyleLbl="sibTrans2D1" presStyleIdx="6" presStyleCnt="8"/>
      <dgm:spPr/>
    </dgm:pt>
    <dgm:pt modelId="{9B779359-7ABD-48E2-8480-A7D6DCDE84CE}" type="pres">
      <dgm:prSet presAssocID="{720AF58B-69D2-4304-ACF5-1D31BCE0C8A9}" presName="middleNode" presStyleCnt="0"/>
      <dgm:spPr/>
    </dgm:pt>
    <dgm:pt modelId="{39778C9F-C36E-4F99-8FEE-70180E623503}" type="pres">
      <dgm:prSet presAssocID="{720AF58B-69D2-4304-ACF5-1D31BCE0C8A9}" presName="padding" presStyleLbl="node1" presStyleIdx="6" presStyleCnt="9"/>
      <dgm:spPr/>
    </dgm:pt>
    <dgm:pt modelId="{906EAE59-BDF9-48DA-B710-FB7124C61895}" type="pres">
      <dgm:prSet presAssocID="{720AF58B-69D2-4304-ACF5-1D31BCE0C8A9}" presName="shape" presStyleLbl="node1" presStyleIdx="7" presStyleCnt="9" custScaleX="78719" custScaleY="77093" custLinFactNeighborX="-48210" custLinFactNeighborY="99244">
        <dgm:presLayoutVars>
          <dgm:bulletEnabled val="1"/>
        </dgm:presLayoutVars>
      </dgm:prSet>
      <dgm:spPr/>
    </dgm:pt>
    <dgm:pt modelId="{A10E7455-FB4F-48B9-9A93-2366FB03376B}" type="pres">
      <dgm:prSet presAssocID="{C840DAD9-5F5D-4247-9C67-4D50B3385D9A}" presName="sibTrans" presStyleLbl="sibTrans2D1" presStyleIdx="7" presStyleCnt="8"/>
      <dgm:spPr/>
    </dgm:pt>
    <dgm:pt modelId="{DDC340E0-4C4C-4E54-A5F7-95F41C61F458}" type="pres">
      <dgm:prSet presAssocID="{D4CC1C2D-7557-4F56-854B-EDEB70648769}" presName="lastNode" presStyleLbl="node1" presStyleIdx="8" presStyleCnt="9" custScaleX="49872" custScaleY="84257" custLinFactNeighborX="-15285" custLinFactNeighborY="74067">
        <dgm:presLayoutVars>
          <dgm:bulletEnabled val="1"/>
        </dgm:presLayoutVars>
      </dgm:prSet>
      <dgm:spPr/>
    </dgm:pt>
  </dgm:ptLst>
  <dgm:cxnLst>
    <dgm:cxn modelId="{1181DA0F-3101-43C0-8E2E-FE7DD5365C4A}" srcId="{B2B90AA2-9CAE-4602-90FE-A2F4AE0A1A01}" destId="{D4CC1C2D-7557-4F56-854B-EDEB70648769}" srcOrd="8" destOrd="0" parTransId="{83075CC5-63D3-4F3C-B712-EEC356B5DB46}" sibTransId="{451CDF73-C6C9-4902-8E1E-E85653332C95}"/>
    <dgm:cxn modelId="{098CE714-644E-4FB1-87B0-FBA3A4B86AAB}" type="presOf" srcId="{2B55CEDB-800E-466C-B86B-94A4E7FAFEE2}" destId="{D6D2BC1D-0A8A-43D4-9F89-B8A9EC1824F6}" srcOrd="0" destOrd="0" presId="urn:microsoft.com/office/officeart/2005/8/layout/bProcess2"/>
    <dgm:cxn modelId="{F96B7223-BC95-4B8C-8458-C1E1754650A4}" type="presOf" srcId="{B2A52579-D394-4E61-A061-1A394AE74E03}" destId="{0983FC5F-1755-4B29-8C35-4859994448CE}" srcOrd="0" destOrd="0" presId="urn:microsoft.com/office/officeart/2005/8/layout/bProcess2"/>
    <dgm:cxn modelId="{2335322D-F95A-431B-BBDE-F97A23C57C07}" type="presOf" srcId="{C1D3303D-4AC1-44B9-A181-23A5BC541ACD}" destId="{EF6067EA-CCFD-41C5-A81E-CC1CB8B06B6D}" srcOrd="0" destOrd="0" presId="urn:microsoft.com/office/officeart/2005/8/layout/bProcess2"/>
    <dgm:cxn modelId="{DCC93639-CF97-4B66-9C77-AD21FC75F4C1}" type="presOf" srcId="{720AF58B-69D2-4304-ACF5-1D31BCE0C8A9}" destId="{906EAE59-BDF9-48DA-B710-FB7124C61895}" srcOrd="0" destOrd="0" presId="urn:microsoft.com/office/officeart/2005/8/layout/bProcess2"/>
    <dgm:cxn modelId="{A1C7D660-3312-4015-9A32-081ABCA9E8E2}" srcId="{B2B90AA2-9CAE-4602-90FE-A2F4AE0A1A01}" destId="{27CE534B-C690-4493-96CA-6C07EA4D076A}" srcOrd="3" destOrd="0" parTransId="{8F2EDF05-3ADF-45A2-9FBD-4905FF19CD7B}" sibTransId="{2B55CEDB-800E-466C-B86B-94A4E7FAFEE2}"/>
    <dgm:cxn modelId="{CC3C1D6E-4F5E-464B-A3B5-EAF47F48EB88}" type="presOf" srcId="{B2B90AA2-9CAE-4602-90FE-A2F4AE0A1A01}" destId="{FFD567C8-0825-47C8-A3BD-637F1BA66F30}" srcOrd="0" destOrd="0" presId="urn:microsoft.com/office/officeart/2005/8/layout/bProcess2"/>
    <dgm:cxn modelId="{F956B64F-9526-4C5B-9D8F-138C01A018AF}" type="presOf" srcId="{33A17B08-E683-43E0-99EF-C27FA845CCE1}" destId="{AC5D9DEE-2AC7-430B-948D-F44F18470BB0}" srcOrd="0" destOrd="0" presId="urn:microsoft.com/office/officeart/2005/8/layout/bProcess2"/>
    <dgm:cxn modelId="{0C1E9150-426D-4113-B238-FC1015EDFC59}" type="presOf" srcId="{DFA10F1C-F460-4B23-BE99-55C9245EB526}" destId="{82D1EB89-E73B-44A4-9323-FA385C3FBB4D}" srcOrd="0" destOrd="0" presId="urn:microsoft.com/office/officeart/2005/8/layout/bProcess2"/>
    <dgm:cxn modelId="{D61E0072-6224-4496-89B0-DE67118AE97F}" srcId="{B2B90AA2-9CAE-4602-90FE-A2F4AE0A1A01}" destId="{3B4F3DFC-0704-432C-8C60-04FC36E0BF33}" srcOrd="1" destOrd="0" parTransId="{1186C83A-A55D-42C5-98B8-9320B461981B}" sibTransId="{61CC8ED3-8E94-42F4-BE28-CACA1B6DB595}"/>
    <dgm:cxn modelId="{D826A156-BA60-4722-80DA-F9A83BDF11D5}" type="presOf" srcId="{A61830FE-44AD-48C9-A219-D9D2720D3223}" destId="{849BE5CC-57A0-4244-94B7-EFFA53EE3C23}" srcOrd="0" destOrd="0" presId="urn:microsoft.com/office/officeart/2005/8/layout/bProcess2"/>
    <dgm:cxn modelId="{5DFF2157-DD2A-4C0E-92A8-52BD6B1675CB}" type="presOf" srcId="{7389F5FE-2952-4637-B44E-A9656263248C}" destId="{10AF206F-0867-47AC-B3EC-779F8BDE31DF}" srcOrd="0" destOrd="0" presId="urn:microsoft.com/office/officeart/2005/8/layout/bProcess2"/>
    <dgm:cxn modelId="{2E2D3D79-012C-470D-86E8-2CC3EBADEFB4}" srcId="{B2B90AA2-9CAE-4602-90FE-A2F4AE0A1A01}" destId="{33A17B08-E683-43E0-99EF-C27FA845CCE1}" srcOrd="6" destOrd="0" parTransId="{59BE96E1-F888-41A7-B32D-1F2C1C8DEB6D}" sibTransId="{BA28828B-B1BA-4DBA-80EE-8452A24A7502}"/>
    <dgm:cxn modelId="{AC7B1980-8DA6-4DBF-B8EC-7DECB641ECD8}" type="presOf" srcId="{6B24A39B-1B72-482D-A165-D3BCC4C37421}" destId="{AFF6384F-FEF4-4F7F-A73A-1F06F9B5C5CD}" srcOrd="0" destOrd="0" presId="urn:microsoft.com/office/officeart/2005/8/layout/bProcess2"/>
    <dgm:cxn modelId="{2FA5F981-31C8-4CE8-871D-A1A397AF425C}" srcId="{B2B90AA2-9CAE-4602-90FE-A2F4AE0A1A01}" destId="{7389F5FE-2952-4637-B44E-A9656263248C}" srcOrd="4" destOrd="0" parTransId="{5A6B64B4-B405-4817-AF4F-8A5CF0B07E63}" sibTransId="{DFA10F1C-F460-4B23-BE99-55C9245EB526}"/>
    <dgm:cxn modelId="{89885D95-3ABF-4C96-B38A-8FD5ED8776A3}" type="presOf" srcId="{61CC8ED3-8E94-42F4-BE28-CACA1B6DB595}" destId="{42AD77A7-AFA8-4D50-8BE9-C81CE82AB0B9}" srcOrd="0" destOrd="0" presId="urn:microsoft.com/office/officeart/2005/8/layout/bProcess2"/>
    <dgm:cxn modelId="{B6B5519E-DFF0-4C50-BB98-872167AB66BC}" type="presOf" srcId="{C840DAD9-5F5D-4247-9C67-4D50B3385D9A}" destId="{A10E7455-FB4F-48B9-9A93-2366FB03376B}" srcOrd="0" destOrd="0" presId="urn:microsoft.com/office/officeart/2005/8/layout/bProcess2"/>
    <dgm:cxn modelId="{1860D6A0-C9E9-4189-A42D-8FA4307E9839}" type="presOf" srcId="{7E6887FA-B507-4629-8710-52F17693B73C}" destId="{42D71DB4-1FBA-4D79-A956-668A2B99BE81}" srcOrd="0" destOrd="0" presId="urn:microsoft.com/office/officeart/2005/8/layout/bProcess2"/>
    <dgm:cxn modelId="{D47540B0-F730-4BA8-AA42-38DB17A91415}" srcId="{B2B90AA2-9CAE-4602-90FE-A2F4AE0A1A01}" destId="{B2A52579-D394-4E61-A061-1A394AE74E03}" srcOrd="2" destOrd="0" parTransId="{9EC40825-8A28-4EB4-AA54-1FE97C848C56}" sibTransId="{A61830FE-44AD-48C9-A219-D9D2720D3223}"/>
    <dgm:cxn modelId="{6BC49AC1-BCE6-447B-85AC-F42947FED3D0}" type="presOf" srcId="{3B4F3DFC-0704-432C-8C60-04FC36E0BF33}" destId="{E6F3F3CA-8FA8-40EA-912C-B60C378A2F45}" srcOrd="0" destOrd="0" presId="urn:microsoft.com/office/officeart/2005/8/layout/bProcess2"/>
    <dgm:cxn modelId="{BFF3FBC5-04D1-4FDF-B8B9-E83211F48078}" type="presOf" srcId="{3F38084D-8B48-4707-8EF4-68343B6F19F6}" destId="{5349793C-E93D-41D3-9C3C-C124E0B2C89D}" srcOrd="0" destOrd="0" presId="urn:microsoft.com/office/officeart/2005/8/layout/bProcess2"/>
    <dgm:cxn modelId="{EAB8A9C7-131F-4274-A2E2-F8F1A36E26DD}" srcId="{B2B90AA2-9CAE-4602-90FE-A2F4AE0A1A01}" destId="{7E6887FA-B507-4629-8710-52F17693B73C}" srcOrd="0" destOrd="0" parTransId="{3511A075-E5A3-4B40-BB50-0125354B984F}" sibTransId="{6B24A39B-1B72-482D-A165-D3BCC4C37421}"/>
    <dgm:cxn modelId="{4232E7CE-2C0E-4EF8-817B-103A3B9E04A1}" type="presOf" srcId="{D4CC1C2D-7557-4F56-854B-EDEB70648769}" destId="{DDC340E0-4C4C-4E54-A5F7-95F41C61F458}" srcOrd="0" destOrd="0" presId="urn:microsoft.com/office/officeart/2005/8/layout/bProcess2"/>
    <dgm:cxn modelId="{ED3686D3-5D11-4BDF-89F7-7A613FCB9C80}" type="presOf" srcId="{BA28828B-B1BA-4DBA-80EE-8452A24A7502}" destId="{4757FAC9-D38F-411C-BA78-BF3AF1569300}" srcOrd="0" destOrd="0" presId="urn:microsoft.com/office/officeart/2005/8/layout/bProcess2"/>
    <dgm:cxn modelId="{365CE4D6-C883-48C3-9050-8D6FC37376BE}" srcId="{B2B90AA2-9CAE-4602-90FE-A2F4AE0A1A01}" destId="{720AF58B-69D2-4304-ACF5-1D31BCE0C8A9}" srcOrd="7" destOrd="0" parTransId="{11852ACE-D663-47DC-A17D-315BB7414E3C}" sibTransId="{C840DAD9-5F5D-4247-9C67-4D50B3385D9A}"/>
    <dgm:cxn modelId="{1E2518F1-C31D-4FE2-A1DB-5D7EFDA76C62}" type="presOf" srcId="{27CE534B-C690-4493-96CA-6C07EA4D076A}" destId="{A752EA64-E6BE-4DED-BC8C-F38678BD0733}" srcOrd="0" destOrd="0" presId="urn:microsoft.com/office/officeart/2005/8/layout/bProcess2"/>
    <dgm:cxn modelId="{C938A9F9-E5A8-4430-B1E3-0DFC74346B64}" srcId="{B2B90AA2-9CAE-4602-90FE-A2F4AE0A1A01}" destId="{C1D3303D-4AC1-44B9-A181-23A5BC541ACD}" srcOrd="5" destOrd="0" parTransId="{92A75EAE-A6EF-42B1-988E-83DDCFE55C42}" sibTransId="{3F38084D-8B48-4707-8EF4-68343B6F19F6}"/>
    <dgm:cxn modelId="{FBAB2D07-EC58-4875-B0A8-7CDE770E4224}" type="presParOf" srcId="{FFD567C8-0825-47C8-A3BD-637F1BA66F30}" destId="{42D71DB4-1FBA-4D79-A956-668A2B99BE81}" srcOrd="0" destOrd="0" presId="urn:microsoft.com/office/officeart/2005/8/layout/bProcess2"/>
    <dgm:cxn modelId="{4C04F41D-4A8C-4233-ADF0-8170EC365C65}" type="presParOf" srcId="{FFD567C8-0825-47C8-A3BD-637F1BA66F30}" destId="{AFF6384F-FEF4-4F7F-A73A-1F06F9B5C5CD}" srcOrd="1" destOrd="0" presId="urn:microsoft.com/office/officeart/2005/8/layout/bProcess2"/>
    <dgm:cxn modelId="{F1514DF1-EDB0-47C4-A132-E15BB7DE0035}" type="presParOf" srcId="{FFD567C8-0825-47C8-A3BD-637F1BA66F30}" destId="{C52CE568-B89B-4D49-B7F4-2F500E8BABF3}" srcOrd="2" destOrd="0" presId="urn:microsoft.com/office/officeart/2005/8/layout/bProcess2"/>
    <dgm:cxn modelId="{2644109B-F4A7-4906-8121-09CF08396B49}" type="presParOf" srcId="{C52CE568-B89B-4D49-B7F4-2F500E8BABF3}" destId="{E0B55CBF-BE60-4EA4-92D5-5BEC4050E7EB}" srcOrd="0" destOrd="0" presId="urn:microsoft.com/office/officeart/2005/8/layout/bProcess2"/>
    <dgm:cxn modelId="{F4227029-F5F7-4612-86BC-A78FA588F906}" type="presParOf" srcId="{C52CE568-B89B-4D49-B7F4-2F500E8BABF3}" destId="{E6F3F3CA-8FA8-40EA-912C-B60C378A2F45}" srcOrd="1" destOrd="0" presId="urn:microsoft.com/office/officeart/2005/8/layout/bProcess2"/>
    <dgm:cxn modelId="{2B499F8C-FA61-4CD7-B9D7-474673D6C07A}" type="presParOf" srcId="{FFD567C8-0825-47C8-A3BD-637F1BA66F30}" destId="{42AD77A7-AFA8-4D50-8BE9-C81CE82AB0B9}" srcOrd="3" destOrd="0" presId="urn:microsoft.com/office/officeart/2005/8/layout/bProcess2"/>
    <dgm:cxn modelId="{73E83BDF-7878-4303-8433-1AFFCF08F726}" type="presParOf" srcId="{FFD567C8-0825-47C8-A3BD-637F1BA66F30}" destId="{408BF1C5-B27F-49B7-B97A-14566270C6E5}" srcOrd="4" destOrd="0" presId="urn:microsoft.com/office/officeart/2005/8/layout/bProcess2"/>
    <dgm:cxn modelId="{1700671F-DF7A-4C70-89DC-0BD27131F7DB}" type="presParOf" srcId="{408BF1C5-B27F-49B7-B97A-14566270C6E5}" destId="{D6928A20-16DF-4DEE-A019-180BECA995E8}" srcOrd="0" destOrd="0" presId="urn:microsoft.com/office/officeart/2005/8/layout/bProcess2"/>
    <dgm:cxn modelId="{953719B7-B52F-40D0-9584-44FB2A6044BB}" type="presParOf" srcId="{408BF1C5-B27F-49B7-B97A-14566270C6E5}" destId="{0983FC5F-1755-4B29-8C35-4859994448CE}" srcOrd="1" destOrd="0" presId="urn:microsoft.com/office/officeart/2005/8/layout/bProcess2"/>
    <dgm:cxn modelId="{14077912-BA79-4314-A784-AE81CE204A01}" type="presParOf" srcId="{FFD567C8-0825-47C8-A3BD-637F1BA66F30}" destId="{849BE5CC-57A0-4244-94B7-EFFA53EE3C23}" srcOrd="5" destOrd="0" presId="urn:microsoft.com/office/officeart/2005/8/layout/bProcess2"/>
    <dgm:cxn modelId="{81BC6C2E-57B1-4E20-A162-BEE85137E6E4}" type="presParOf" srcId="{FFD567C8-0825-47C8-A3BD-637F1BA66F30}" destId="{C0329F35-FA5A-41EC-AB53-5157933CF247}" srcOrd="6" destOrd="0" presId="urn:microsoft.com/office/officeart/2005/8/layout/bProcess2"/>
    <dgm:cxn modelId="{BD55807A-6B87-4185-8664-6BF497B14B1C}" type="presParOf" srcId="{C0329F35-FA5A-41EC-AB53-5157933CF247}" destId="{40C010C4-44EC-41E8-A71D-CD49CDA537B0}" srcOrd="0" destOrd="0" presId="urn:microsoft.com/office/officeart/2005/8/layout/bProcess2"/>
    <dgm:cxn modelId="{CAE99A29-BD49-4EF7-B3BB-DE104E14613A}" type="presParOf" srcId="{C0329F35-FA5A-41EC-AB53-5157933CF247}" destId="{A752EA64-E6BE-4DED-BC8C-F38678BD0733}" srcOrd="1" destOrd="0" presId="urn:microsoft.com/office/officeart/2005/8/layout/bProcess2"/>
    <dgm:cxn modelId="{08E0D23B-CBD2-469E-85DC-DFBBD2B82B91}" type="presParOf" srcId="{FFD567C8-0825-47C8-A3BD-637F1BA66F30}" destId="{D6D2BC1D-0A8A-43D4-9F89-B8A9EC1824F6}" srcOrd="7" destOrd="0" presId="urn:microsoft.com/office/officeart/2005/8/layout/bProcess2"/>
    <dgm:cxn modelId="{6C3A0E3D-D57A-461E-9A93-55018A4F9517}" type="presParOf" srcId="{FFD567C8-0825-47C8-A3BD-637F1BA66F30}" destId="{65EFE26C-ACE0-4461-A37C-C36BF77FA857}" srcOrd="8" destOrd="0" presId="urn:microsoft.com/office/officeart/2005/8/layout/bProcess2"/>
    <dgm:cxn modelId="{68F1F88D-4D6F-48F0-A080-68D82D4A3657}" type="presParOf" srcId="{65EFE26C-ACE0-4461-A37C-C36BF77FA857}" destId="{1FE6FF3D-3064-4283-B837-756F8048EA21}" srcOrd="0" destOrd="0" presId="urn:microsoft.com/office/officeart/2005/8/layout/bProcess2"/>
    <dgm:cxn modelId="{CD7238BA-AECE-48D6-9709-896A2D305441}" type="presParOf" srcId="{65EFE26C-ACE0-4461-A37C-C36BF77FA857}" destId="{10AF206F-0867-47AC-B3EC-779F8BDE31DF}" srcOrd="1" destOrd="0" presId="urn:microsoft.com/office/officeart/2005/8/layout/bProcess2"/>
    <dgm:cxn modelId="{D2DB4A7C-F1AD-45EB-955B-0279E73C9A6D}" type="presParOf" srcId="{FFD567C8-0825-47C8-A3BD-637F1BA66F30}" destId="{82D1EB89-E73B-44A4-9323-FA385C3FBB4D}" srcOrd="9" destOrd="0" presId="urn:microsoft.com/office/officeart/2005/8/layout/bProcess2"/>
    <dgm:cxn modelId="{62CE2C9C-73EE-4808-AF2E-916F3B3CEEC1}" type="presParOf" srcId="{FFD567C8-0825-47C8-A3BD-637F1BA66F30}" destId="{6D052431-009F-452F-AE79-993DF6D0C647}" srcOrd="10" destOrd="0" presId="urn:microsoft.com/office/officeart/2005/8/layout/bProcess2"/>
    <dgm:cxn modelId="{4E6D47FE-FFAA-4075-B5D5-C5E9652E3EED}" type="presParOf" srcId="{6D052431-009F-452F-AE79-993DF6D0C647}" destId="{E9324EF0-1125-4993-BAAC-05723B7E58B8}" srcOrd="0" destOrd="0" presId="urn:microsoft.com/office/officeart/2005/8/layout/bProcess2"/>
    <dgm:cxn modelId="{AB8CB88C-8E56-4D32-A50F-86C36FBA9A58}" type="presParOf" srcId="{6D052431-009F-452F-AE79-993DF6D0C647}" destId="{EF6067EA-CCFD-41C5-A81E-CC1CB8B06B6D}" srcOrd="1" destOrd="0" presId="urn:microsoft.com/office/officeart/2005/8/layout/bProcess2"/>
    <dgm:cxn modelId="{CF423661-C9D2-4ADF-A3DD-5DA50B8AE0BF}" type="presParOf" srcId="{FFD567C8-0825-47C8-A3BD-637F1BA66F30}" destId="{5349793C-E93D-41D3-9C3C-C124E0B2C89D}" srcOrd="11" destOrd="0" presId="urn:microsoft.com/office/officeart/2005/8/layout/bProcess2"/>
    <dgm:cxn modelId="{5C5D1169-72C7-47D6-A118-3267C7363DB7}" type="presParOf" srcId="{FFD567C8-0825-47C8-A3BD-637F1BA66F30}" destId="{45EA73CE-5054-4E99-95C6-BA56755F97D7}" srcOrd="12" destOrd="0" presId="urn:microsoft.com/office/officeart/2005/8/layout/bProcess2"/>
    <dgm:cxn modelId="{EA885F2E-C3BA-47AC-9E83-DEC8D4569357}" type="presParOf" srcId="{45EA73CE-5054-4E99-95C6-BA56755F97D7}" destId="{E2E4E10E-4265-4677-9C16-05EA05815558}" srcOrd="0" destOrd="0" presId="urn:microsoft.com/office/officeart/2005/8/layout/bProcess2"/>
    <dgm:cxn modelId="{CF27ABEE-96BB-45A4-9D62-8141425E283F}" type="presParOf" srcId="{45EA73CE-5054-4E99-95C6-BA56755F97D7}" destId="{AC5D9DEE-2AC7-430B-948D-F44F18470BB0}" srcOrd="1" destOrd="0" presId="urn:microsoft.com/office/officeart/2005/8/layout/bProcess2"/>
    <dgm:cxn modelId="{FE8A26A2-D73B-45A1-B934-F4C5F4E7ABA8}" type="presParOf" srcId="{FFD567C8-0825-47C8-A3BD-637F1BA66F30}" destId="{4757FAC9-D38F-411C-BA78-BF3AF1569300}" srcOrd="13" destOrd="0" presId="urn:microsoft.com/office/officeart/2005/8/layout/bProcess2"/>
    <dgm:cxn modelId="{27DD27AA-892F-4511-BCF5-07F8044C0D27}" type="presParOf" srcId="{FFD567C8-0825-47C8-A3BD-637F1BA66F30}" destId="{9B779359-7ABD-48E2-8480-A7D6DCDE84CE}" srcOrd="14" destOrd="0" presId="urn:microsoft.com/office/officeart/2005/8/layout/bProcess2"/>
    <dgm:cxn modelId="{BF941003-5BCD-4F4F-969E-33C828EB50A4}" type="presParOf" srcId="{9B779359-7ABD-48E2-8480-A7D6DCDE84CE}" destId="{39778C9F-C36E-4F99-8FEE-70180E623503}" srcOrd="0" destOrd="0" presId="urn:microsoft.com/office/officeart/2005/8/layout/bProcess2"/>
    <dgm:cxn modelId="{44FE93C3-DDAB-416E-933A-11D45FCD6B31}" type="presParOf" srcId="{9B779359-7ABD-48E2-8480-A7D6DCDE84CE}" destId="{906EAE59-BDF9-48DA-B710-FB7124C61895}" srcOrd="1" destOrd="0" presId="urn:microsoft.com/office/officeart/2005/8/layout/bProcess2"/>
    <dgm:cxn modelId="{3FC18CFD-87B9-404E-945C-2FA2627EFF7D}" type="presParOf" srcId="{FFD567C8-0825-47C8-A3BD-637F1BA66F30}" destId="{A10E7455-FB4F-48B9-9A93-2366FB03376B}" srcOrd="15" destOrd="0" presId="urn:microsoft.com/office/officeart/2005/8/layout/bProcess2"/>
    <dgm:cxn modelId="{02C4D558-747D-4806-ABD9-CF77742069D0}" type="presParOf" srcId="{FFD567C8-0825-47C8-A3BD-637F1BA66F30}" destId="{DDC340E0-4C4C-4E54-A5F7-95F41C61F458}"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71DB4-1FBA-4D79-A956-668A2B99BE81}">
      <dsp:nvSpPr>
        <dsp:cNvPr id="0" name=""/>
        <dsp:cNvSpPr/>
      </dsp:nvSpPr>
      <dsp:spPr>
        <a:xfrm>
          <a:off x="442372" y="1807753"/>
          <a:ext cx="1160003" cy="1959898"/>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Entrada</a:t>
          </a:r>
        </a:p>
      </dsp:txBody>
      <dsp:txXfrm>
        <a:off x="612251" y="2094773"/>
        <a:ext cx="820245" cy="1385858"/>
      </dsp:txXfrm>
    </dsp:sp>
    <dsp:sp modelId="{AFF6384F-FEF4-4F7F-A73A-1F06F9B5C5CD}">
      <dsp:nvSpPr>
        <dsp:cNvPr id="0" name=""/>
        <dsp:cNvSpPr/>
      </dsp:nvSpPr>
      <dsp:spPr>
        <a:xfrm rot="5432469">
          <a:off x="1592842" y="2513798"/>
          <a:ext cx="813515" cy="376978"/>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6F3F3CA-8FA8-40EA-912C-B60C378A2F45}">
      <dsp:nvSpPr>
        <dsp:cNvPr id="0" name=""/>
        <dsp:cNvSpPr/>
      </dsp:nvSpPr>
      <dsp:spPr>
        <a:xfrm>
          <a:off x="2420856" y="2112409"/>
          <a:ext cx="1219317" cy="1193861"/>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Exploración</a:t>
          </a:r>
        </a:p>
      </dsp:txBody>
      <dsp:txXfrm>
        <a:off x="2599421" y="2287246"/>
        <a:ext cx="862187" cy="844187"/>
      </dsp:txXfrm>
    </dsp:sp>
    <dsp:sp modelId="{42AD77A7-AFA8-4D50-8BE9-C81CE82AB0B9}">
      <dsp:nvSpPr>
        <dsp:cNvPr id="0" name=""/>
        <dsp:cNvSpPr/>
      </dsp:nvSpPr>
      <dsp:spPr>
        <a:xfrm rot="5400000">
          <a:off x="3694316" y="2537973"/>
          <a:ext cx="813515" cy="342732"/>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983FC5F-1755-4B29-8C35-4859994448CE}">
      <dsp:nvSpPr>
        <dsp:cNvPr id="0" name=""/>
        <dsp:cNvSpPr/>
      </dsp:nvSpPr>
      <dsp:spPr>
        <a:xfrm>
          <a:off x="4542574" y="2111742"/>
          <a:ext cx="1330305" cy="1195194"/>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Preprocesamiento</a:t>
          </a:r>
        </a:p>
      </dsp:txBody>
      <dsp:txXfrm>
        <a:off x="4737393" y="2286774"/>
        <a:ext cx="940667" cy="845130"/>
      </dsp:txXfrm>
    </dsp:sp>
    <dsp:sp modelId="{849BE5CC-57A0-4244-94B7-EFFA53EE3C23}">
      <dsp:nvSpPr>
        <dsp:cNvPr id="0" name=""/>
        <dsp:cNvSpPr/>
      </dsp:nvSpPr>
      <dsp:spPr>
        <a:xfrm rot="5399979">
          <a:off x="5878539" y="2537966"/>
          <a:ext cx="813515" cy="342732"/>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752EA64-E6BE-4DED-BC8C-F38678BD0733}">
      <dsp:nvSpPr>
        <dsp:cNvPr id="0" name=""/>
        <dsp:cNvSpPr/>
      </dsp:nvSpPr>
      <dsp:spPr>
        <a:xfrm>
          <a:off x="6678313" y="2111730"/>
          <a:ext cx="1220402" cy="1195194"/>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Entrenamiento</a:t>
          </a:r>
        </a:p>
      </dsp:txBody>
      <dsp:txXfrm>
        <a:off x="6857037" y="2286762"/>
        <a:ext cx="862954" cy="845130"/>
      </dsp:txXfrm>
    </dsp:sp>
    <dsp:sp modelId="{D6D2BC1D-0A8A-43D4-9F89-B8A9EC1824F6}">
      <dsp:nvSpPr>
        <dsp:cNvPr id="0" name=""/>
        <dsp:cNvSpPr/>
      </dsp:nvSpPr>
      <dsp:spPr>
        <a:xfrm rot="5400000">
          <a:off x="7824991" y="2537960"/>
          <a:ext cx="813515" cy="342732"/>
        </a:xfrm>
        <a:prstGeom prst="triangl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06EAE59-BDF9-48DA-B710-FB7124C61895}">
      <dsp:nvSpPr>
        <dsp:cNvPr id="0" name=""/>
        <dsp:cNvSpPr/>
      </dsp:nvSpPr>
      <dsp:spPr>
        <a:xfrm>
          <a:off x="8545382" y="2111730"/>
          <a:ext cx="1220402" cy="1195194"/>
        </a:xfrm>
        <a:prstGeom prst="ellips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Predicción</a:t>
          </a:r>
        </a:p>
      </dsp:txBody>
      <dsp:txXfrm>
        <a:off x="8724106" y="2286762"/>
        <a:ext cx="862954" cy="845130"/>
      </dsp:txXfrm>
    </dsp:sp>
    <dsp:sp modelId="{A10E7455-FB4F-48B9-9A93-2366FB03376B}">
      <dsp:nvSpPr>
        <dsp:cNvPr id="0" name=""/>
        <dsp:cNvSpPr/>
      </dsp:nvSpPr>
      <dsp:spPr>
        <a:xfrm rot="5399869">
          <a:off x="9710076" y="2537924"/>
          <a:ext cx="813515" cy="342732"/>
        </a:xfrm>
        <a:prstGeom prst="triangl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DC340E0-4C4C-4E54-A5F7-95F41C61F458}">
      <dsp:nvSpPr>
        <dsp:cNvPr id="0" name=""/>
        <dsp:cNvSpPr/>
      </dsp:nvSpPr>
      <dsp:spPr>
        <a:xfrm>
          <a:off x="10448483" y="1730050"/>
          <a:ext cx="1159189" cy="1958410"/>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Salida</a:t>
          </a:r>
        </a:p>
      </dsp:txBody>
      <dsp:txXfrm>
        <a:off x="10618242" y="2016853"/>
        <a:ext cx="819671" cy="1384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95252-73EC-4EFC-ACB4-BE1ED892979D}">
      <dsp:nvSpPr>
        <dsp:cNvPr id="0" name=""/>
        <dsp:cNvSpPr/>
      </dsp:nvSpPr>
      <dsp:spPr>
        <a:xfrm>
          <a:off x="39897" y="2590"/>
          <a:ext cx="1252966" cy="1252966"/>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err="1"/>
            <a:t>Floor</a:t>
          </a:r>
          <a:r>
            <a:rPr lang="es-ES" sz="2000" kern="1200" dirty="0"/>
            <a:t> (</a:t>
          </a:r>
          <a:r>
            <a:rPr lang="es-ES" sz="2000" kern="1200" dirty="0" err="1"/>
            <a:t>num</a:t>
          </a:r>
          <a:r>
            <a:rPr lang="es-ES" sz="2000" kern="1200" dirty="0"/>
            <a:t>)</a:t>
          </a:r>
        </a:p>
      </dsp:txBody>
      <dsp:txXfrm>
        <a:off x="223390" y="186083"/>
        <a:ext cx="885980" cy="885980"/>
      </dsp:txXfrm>
    </dsp:sp>
    <dsp:sp modelId="{0ADD2D07-483F-4EC8-892F-8CDF7342390F}">
      <dsp:nvSpPr>
        <dsp:cNvPr id="0" name=""/>
        <dsp:cNvSpPr/>
      </dsp:nvSpPr>
      <dsp:spPr>
        <a:xfrm>
          <a:off x="303020" y="1357297"/>
          <a:ext cx="726720" cy="726720"/>
        </a:xfrm>
        <a:prstGeom prst="mathPlus">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p>
      </dsp:txBody>
      <dsp:txXfrm>
        <a:off x="399347" y="1635195"/>
        <a:ext cx="534066" cy="170924"/>
      </dsp:txXfrm>
    </dsp:sp>
    <dsp:sp modelId="{4F05A7D1-5D90-4263-8A21-57DD9FB6D1E5}">
      <dsp:nvSpPr>
        <dsp:cNvPr id="0" name=""/>
        <dsp:cNvSpPr/>
      </dsp:nvSpPr>
      <dsp:spPr>
        <a:xfrm>
          <a:off x="39897" y="2185758"/>
          <a:ext cx="1252966" cy="1252966"/>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err="1"/>
            <a:t>Building</a:t>
          </a:r>
          <a:r>
            <a:rPr lang="es-ES" sz="2000" kern="1200" dirty="0"/>
            <a:t> (</a:t>
          </a:r>
          <a:r>
            <a:rPr lang="es-ES" sz="2000" kern="1200" dirty="0" err="1"/>
            <a:t>num</a:t>
          </a:r>
          <a:r>
            <a:rPr lang="es-ES" sz="2000" kern="1200" dirty="0"/>
            <a:t>)</a:t>
          </a:r>
        </a:p>
      </dsp:txBody>
      <dsp:txXfrm>
        <a:off x="223390" y="2369251"/>
        <a:ext cx="885980" cy="885980"/>
      </dsp:txXfrm>
    </dsp:sp>
    <dsp:sp modelId="{9D6A3A21-6BBC-4EF8-8393-70FF923141C4}">
      <dsp:nvSpPr>
        <dsp:cNvPr id="0" name=""/>
        <dsp:cNvSpPr/>
      </dsp:nvSpPr>
      <dsp:spPr>
        <a:xfrm>
          <a:off x="1480808" y="1487605"/>
          <a:ext cx="398443" cy="466103"/>
        </a:xfrm>
        <a:prstGeom prst="rightArrow">
          <a:avLst>
            <a:gd name="adj1" fmla="val 60000"/>
            <a:gd name="adj2" fmla="val 50000"/>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1480808" y="1580826"/>
        <a:ext cx="278910" cy="279661"/>
      </dsp:txXfrm>
    </dsp:sp>
    <dsp:sp modelId="{03484719-F432-4809-9781-CEE2DD0A1FB4}">
      <dsp:nvSpPr>
        <dsp:cNvPr id="0" name=""/>
        <dsp:cNvSpPr/>
      </dsp:nvSpPr>
      <dsp:spPr>
        <a:xfrm>
          <a:off x="2044643" y="467691"/>
          <a:ext cx="2505932" cy="2505932"/>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ES" sz="2300" kern="1200" dirty="0" err="1"/>
            <a:t>Floor_Building</a:t>
          </a:r>
          <a:r>
            <a:rPr lang="es-ES" sz="2300" kern="1200" dirty="0"/>
            <a:t> (texto)</a:t>
          </a:r>
        </a:p>
      </dsp:txBody>
      <dsp:txXfrm>
        <a:off x="2411628" y="834676"/>
        <a:ext cx="1771962" cy="1771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71DB4-1FBA-4D79-A956-668A2B99BE81}">
      <dsp:nvSpPr>
        <dsp:cNvPr id="0" name=""/>
        <dsp:cNvSpPr/>
      </dsp:nvSpPr>
      <dsp:spPr>
        <a:xfrm>
          <a:off x="0" y="2014224"/>
          <a:ext cx="901112" cy="1522485"/>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Entrada</a:t>
          </a:r>
        </a:p>
      </dsp:txBody>
      <dsp:txXfrm>
        <a:off x="131965" y="2237187"/>
        <a:ext cx="637182" cy="1076559"/>
      </dsp:txXfrm>
    </dsp:sp>
    <dsp:sp modelId="{AFF6384F-FEF4-4F7F-A73A-1F06F9B5C5CD}">
      <dsp:nvSpPr>
        <dsp:cNvPr id="0" name=""/>
        <dsp:cNvSpPr/>
      </dsp:nvSpPr>
      <dsp:spPr>
        <a:xfrm rot="5375474">
          <a:off x="712640" y="2629224"/>
          <a:ext cx="631954" cy="155028"/>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6F3F3CA-8FA8-40EA-912C-B60C378A2F45}">
      <dsp:nvSpPr>
        <dsp:cNvPr id="0" name=""/>
        <dsp:cNvSpPr/>
      </dsp:nvSpPr>
      <dsp:spPr>
        <a:xfrm>
          <a:off x="1165628" y="2245624"/>
          <a:ext cx="947188" cy="927413"/>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Exploración</a:t>
          </a:r>
        </a:p>
      </dsp:txBody>
      <dsp:txXfrm>
        <a:off x="1304340" y="2381440"/>
        <a:ext cx="669764" cy="655781"/>
      </dsp:txXfrm>
    </dsp:sp>
    <dsp:sp modelId="{42AD77A7-AFA8-4D50-8BE9-C81CE82AB0B9}">
      <dsp:nvSpPr>
        <dsp:cNvPr id="0" name=""/>
        <dsp:cNvSpPr/>
      </dsp:nvSpPr>
      <dsp:spPr>
        <a:xfrm rot="5412389">
          <a:off x="2035877" y="2641426"/>
          <a:ext cx="631954" cy="140944"/>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983FC5F-1755-4B29-8C35-4859994448CE}">
      <dsp:nvSpPr>
        <dsp:cNvPr id="0" name=""/>
        <dsp:cNvSpPr/>
      </dsp:nvSpPr>
      <dsp:spPr>
        <a:xfrm>
          <a:off x="2582913" y="2250369"/>
          <a:ext cx="1033406" cy="928449"/>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Preprocesamiento</a:t>
          </a:r>
        </a:p>
      </dsp:txBody>
      <dsp:txXfrm>
        <a:off x="2734252" y="2386337"/>
        <a:ext cx="730728" cy="656513"/>
      </dsp:txXfrm>
    </dsp:sp>
    <dsp:sp modelId="{849BE5CC-57A0-4244-94B7-EFFA53EE3C23}">
      <dsp:nvSpPr>
        <dsp:cNvPr id="0" name=""/>
        <dsp:cNvSpPr/>
      </dsp:nvSpPr>
      <dsp:spPr>
        <a:xfrm rot="5399979">
          <a:off x="3617169" y="2644116"/>
          <a:ext cx="631954" cy="140944"/>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752EA64-E6BE-4DED-BC8C-F38678BD0733}">
      <dsp:nvSpPr>
        <dsp:cNvPr id="0" name=""/>
        <dsp:cNvSpPr/>
      </dsp:nvSpPr>
      <dsp:spPr>
        <a:xfrm>
          <a:off x="4241995" y="2250359"/>
          <a:ext cx="948031" cy="928449"/>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Entrenamiento</a:t>
          </a:r>
        </a:p>
      </dsp:txBody>
      <dsp:txXfrm>
        <a:off x="4380831" y="2386327"/>
        <a:ext cx="670359" cy="656513"/>
      </dsp:txXfrm>
    </dsp:sp>
    <dsp:sp modelId="{D6D2BC1D-0A8A-43D4-9F89-B8A9EC1824F6}">
      <dsp:nvSpPr>
        <dsp:cNvPr id="0" name=""/>
        <dsp:cNvSpPr/>
      </dsp:nvSpPr>
      <dsp:spPr>
        <a:xfrm rot="10824560">
          <a:off x="4395383" y="3295080"/>
          <a:ext cx="631954" cy="140944"/>
        </a:xfrm>
        <a:prstGeom prst="triangl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0AF206F-0867-47AC-B3EC-779F8BDE31DF}">
      <dsp:nvSpPr>
        <dsp:cNvPr id="0" name=""/>
        <dsp:cNvSpPr/>
      </dsp:nvSpPr>
      <dsp:spPr>
        <a:xfrm>
          <a:off x="4103619" y="3544315"/>
          <a:ext cx="1204323" cy="1204323"/>
        </a:xfrm>
        <a:prstGeom prst="ellips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err="1"/>
            <a:t>GridSearch</a:t>
          </a:r>
          <a:r>
            <a:rPr lang="es-ES" sz="900" kern="1200" dirty="0"/>
            <a:t> (Cross-</a:t>
          </a:r>
          <a:r>
            <a:rPr lang="es-ES" sz="900" kern="1200" dirty="0" err="1"/>
            <a:t>Validation</a:t>
          </a:r>
          <a:r>
            <a:rPr lang="es-ES" sz="900" kern="1200" dirty="0"/>
            <a:t> o </a:t>
          </a:r>
          <a:r>
            <a:rPr lang="es-ES" sz="900" kern="1200" dirty="0" err="1"/>
            <a:t>Random</a:t>
          </a:r>
          <a:r>
            <a:rPr lang="es-ES" sz="900" kern="1200" dirty="0"/>
            <a:t>)</a:t>
          </a:r>
        </a:p>
      </dsp:txBody>
      <dsp:txXfrm>
        <a:off x="4279988" y="3720684"/>
        <a:ext cx="851585" cy="851585"/>
      </dsp:txXfrm>
    </dsp:sp>
    <dsp:sp modelId="{82D1EB89-E73B-44A4-9323-FA385C3FBB4D}">
      <dsp:nvSpPr>
        <dsp:cNvPr id="0" name=""/>
        <dsp:cNvSpPr/>
      </dsp:nvSpPr>
      <dsp:spPr>
        <a:xfrm rot="5362823">
          <a:off x="5288118" y="4066289"/>
          <a:ext cx="631954" cy="140944"/>
        </a:xfrm>
        <a:prstGeom prst="triangl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F6067EA-CCFD-41C5-A81E-CC1CB8B06B6D}">
      <dsp:nvSpPr>
        <dsp:cNvPr id="0" name=""/>
        <dsp:cNvSpPr/>
      </dsp:nvSpPr>
      <dsp:spPr>
        <a:xfrm>
          <a:off x="5892269" y="3524971"/>
          <a:ext cx="1204323" cy="1204323"/>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Mejores parámetros</a:t>
          </a:r>
        </a:p>
      </dsp:txBody>
      <dsp:txXfrm>
        <a:off x="6068638" y="3701340"/>
        <a:ext cx="851585" cy="851585"/>
      </dsp:txXfrm>
    </dsp:sp>
    <dsp:sp modelId="{5349793C-E93D-41D3-9C3C-C124E0B2C89D}">
      <dsp:nvSpPr>
        <dsp:cNvPr id="0" name=""/>
        <dsp:cNvSpPr/>
      </dsp:nvSpPr>
      <dsp:spPr>
        <a:xfrm rot="5432215">
          <a:off x="7168769" y="4065941"/>
          <a:ext cx="631954" cy="140944"/>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C5D9DEE-2AC7-430B-948D-F44F18470BB0}">
      <dsp:nvSpPr>
        <dsp:cNvPr id="0" name=""/>
        <dsp:cNvSpPr/>
      </dsp:nvSpPr>
      <dsp:spPr>
        <a:xfrm>
          <a:off x="7864922" y="3543457"/>
          <a:ext cx="1204323" cy="1204323"/>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Reentrenar modelo</a:t>
          </a:r>
        </a:p>
      </dsp:txBody>
      <dsp:txXfrm>
        <a:off x="8041291" y="3719826"/>
        <a:ext cx="851585" cy="851585"/>
      </dsp:txXfrm>
    </dsp:sp>
    <dsp:sp modelId="{4757FAC9-D38F-411C-BA78-BF3AF1569300}">
      <dsp:nvSpPr>
        <dsp:cNvPr id="0" name=""/>
        <dsp:cNvSpPr/>
      </dsp:nvSpPr>
      <dsp:spPr>
        <a:xfrm rot="21558868">
          <a:off x="8141641" y="3284052"/>
          <a:ext cx="631954" cy="140944"/>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06EAE59-BDF9-48DA-B710-FB7124C61895}">
      <dsp:nvSpPr>
        <dsp:cNvPr id="0" name=""/>
        <dsp:cNvSpPr/>
      </dsp:nvSpPr>
      <dsp:spPr>
        <a:xfrm>
          <a:off x="7975882" y="2245108"/>
          <a:ext cx="948031" cy="928449"/>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Predicción</a:t>
          </a:r>
        </a:p>
      </dsp:txBody>
      <dsp:txXfrm>
        <a:off x="8114718" y="2381076"/>
        <a:ext cx="670359" cy="656513"/>
      </dsp:txXfrm>
    </dsp:sp>
    <dsp:sp modelId="{A10E7455-FB4F-48B9-9A93-2366FB03376B}">
      <dsp:nvSpPr>
        <dsp:cNvPr id="0" name=""/>
        <dsp:cNvSpPr/>
      </dsp:nvSpPr>
      <dsp:spPr>
        <a:xfrm rot="5399994">
          <a:off x="9430020" y="2638858"/>
          <a:ext cx="631954" cy="140944"/>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DC340E0-4C4C-4E54-A5F7-95F41C61F458}">
      <dsp:nvSpPr>
        <dsp:cNvPr id="0" name=""/>
        <dsp:cNvSpPr/>
      </dsp:nvSpPr>
      <dsp:spPr>
        <a:xfrm>
          <a:off x="10560102" y="1948664"/>
          <a:ext cx="900480" cy="1521330"/>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Salida</a:t>
          </a:r>
        </a:p>
      </dsp:txBody>
      <dsp:txXfrm>
        <a:off x="10691974" y="2171458"/>
        <a:ext cx="636736" cy="107574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0FAE97-1210-4E36-A60A-8BA798A12A99}" type="datetime1">
              <a:rPr lang="es-ES" smtClean="0"/>
              <a:t>28/02/2021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s-ES" smtClean="0"/>
              <a:t>‹Nº›</a:t>
            </a:fld>
            <a:endParaRPr lang="es-ES"/>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D3D879-06F7-4BB3-9FD8-DADB216A1AB3}" type="datetime1">
              <a:rPr lang="es-ES" noProof="0" smtClean="0"/>
              <a:t>28/02/2021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es-ES" noProof="0" smtClean="0"/>
              <a:t>‹Nº›</a:t>
            </a:fld>
            <a:endParaRPr lang="es-ES"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4B725628-3A68-42F4-BA86-981817953149}" type="slidenum">
              <a:rPr lang="es-ES" smtClean="0"/>
              <a:t>1</a:t>
            </a:fld>
            <a:endParaRPr lang="es-ES"/>
          </a:p>
        </p:txBody>
      </p:sp>
    </p:spTree>
    <p:extLst>
      <p:ext uri="{BB962C8B-B14F-4D97-AF65-F5344CB8AC3E}">
        <p14:creationId xmlns:p14="http://schemas.microsoft.com/office/powerpoint/2010/main" val="385925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valores de pisos están al 25 % cada uno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6</a:t>
            </a:fld>
            <a:endParaRPr lang="es-ES" noProof="0"/>
          </a:p>
        </p:txBody>
      </p:sp>
    </p:spTree>
    <p:extLst>
      <p:ext uri="{BB962C8B-B14F-4D97-AF65-F5344CB8AC3E}">
        <p14:creationId xmlns:p14="http://schemas.microsoft.com/office/powerpoint/2010/main" val="432592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valores de pisos están al 25 % cada uno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7</a:t>
            </a:fld>
            <a:endParaRPr lang="es-ES" noProof="0"/>
          </a:p>
        </p:txBody>
      </p:sp>
    </p:spTree>
    <p:extLst>
      <p:ext uri="{BB962C8B-B14F-4D97-AF65-F5344CB8AC3E}">
        <p14:creationId xmlns:p14="http://schemas.microsoft.com/office/powerpoint/2010/main" val="121202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MAE ideal no es 0. Un valor de MAE bajo significa que las predicciones del modelo sobre los datos de prueba son muy cercanos al valor absoluto de los datos que se han predicho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10</a:t>
            </a:fld>
            <a:endParaRPr lang="es-ES" noProof="0"/>
          </a:p>
        </p:txBody>
      </p:sp>
    </p:spTree>
    <p:extLst>
      <p:ext uri="{BB962C8B-B14F-4D97-AF65-F5344CB8AC3E}">
        <p14:creationId xmlns:p14="http://schemas.microsoft.com/office/powerpoint/2010/main" val="390319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Tiempo de predicción &gt; tiempo entrenamiento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25</a:t>
            </a:fld>
            <a:endParaRPr lang="es-ES" noProof="0"/>
          </a:p>
        </p:txBody>
      </p:sp>
    </p:spTree>
    <p:extLst>
      <p:ext uri="{BB962C8B-B14F-4D97-AF65-F5344CB8AC3E}">
        <p14:creationId xmlns:p14="http://schemas.microsoft.com/office/powerpoint/2010/main" val="426303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4B725628-3A68-42F4-BA86-981817953149}" type="slidenum">
              <a:rPr lang="es-ES" smtClean="0"/>
              <a:t>26</a:t>
            </a:fld>
            <a:endParaRPr lang="es-ES"/>
          </a:p>
        </p:txBody>
      </p:sp>
    </p:spTree>
    <p:extLst>
      <p:ext uri="{BB962C8B-B14F-4D97-AF65-F5344CB8AC3E}">
        <p14:creationId xmlns:p14="http://schemas.microsoft.com/office/powerpoint/2010/main" val="355034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lvl1pPr algn="l">
              <a:defRPr/>
            </a:lvl1pPr>
          </a:lstStyle>
          <a:p>
            <a:pPr rtl="0"/>
            <a:fld id="{47A5FDA7-39C6-4FBE-97F3-2D2D6DC36FCC}" type="datetime1">
              <a:rPr lang="es-ES" noProof="0" smtClean="0"/>
              <a:t>28/02/2021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236EBEF-020B-4C7C-BBFB-64D3F209668E}" type="datetime1">
              <a:rPr lang="es-ES" noProof="0" smtClean="0"/>
              <a:t>28/02/2021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762000"/>
            <a:ext cx="2628900" cy="5410200"/>
          </a:xfrm>
        </p:spPr>
        <p:txBody>
          <a:bodyPr vert="eaVert" lIns="45720" tIns="91440" rIns="45720" bIns="91440"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990601" y="762000"/>
            <a:ext cx="7581900" cy="54102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E08ADAD-4618-4642-9A33-015FBEC8F089}" type="datetime1">
              <a:rPr lang="es-ES" noProof="0" smtClean="0"/>
              <a:t>28/02/2021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7" name="Conector rec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338E37B-B187-4145-A5EA-9ED7CFD597C8}" type="datetime1">
              <a:rPr lang="es-ES" noProof="0" smtClean="0"/>
              <a:t>28/02/2021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á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9E67FC2D-A784-4A26-A22C-7C7941537311}" type="datetime1">
              <a:rPr lang="es-ES" noProof="0" smtClean="0"/>
              <a:t>28/02/2021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9720072" cy="1499616"/>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024127"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989320"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B4425657-32E3-4477-95DF-36B78F7A55D9}" type="datetime1">
              <a:rPr lang="es-ES" noProof="0" smtClean="0"/>
              <a:t>28/02/2021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2412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noProof="0"/>
              <a:t>Haga clic para modificar los estilos de texto del patrón</a:t>
            </a:r>
          </a:p>
        </p:txBody>
      </p:sp>
      <p:sp>
        <p:nvSpPr>
          <p:cNvPr id="6" name="Marcador de posición de contenido 5"/>
          <p:cNvSpPr>
            <a:spLocks noGrp="1"/>
          </p:cNvSpPr>
          <p:nvPr>
            <p:ph sz="quarter" idx="4"/>
          </p:nvPr>
        </p:nvSpPr>
        <p:spPr>
          <a:xfrm>
            <a:off x="599088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09FADCC-D973-45F5-9743-8DF805DEB9A4}" type="datetime1">
              <a:rPr lang="es-ES" noProof="0" smtClean="0"/>
              <a:t>28/02/2021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B027A69F-13BE-454A-8E01-EDFAC664803B}" type="datetime1">
              <a:rPr lang="es-ES" noProof="0" smtClean="0"/>
              <a:t>28/02/2021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56E1A15B-83FA-4BBF-8DE6-A4EDFCC4A5BD}" type="datetime1">
              <a:rPr lang="es-ES" noProof="0" smtClean="0"/>
              <a:t>28/02/2021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1024128" y="471509"/>
            <a:ext cx="4389120" cy="1737360"/>
          </a:xfrm>
        </p:spPr>
        <p:txBody>
          <a:bodyPr rtlCol="0">
            <a:noAutofit/>
          </a:bodyPr>
          <a:lstStyle>
            <a:lvl1pPr>
              <a:lnSpc>
                <a:spcPct val="80000"/>
              </a:lnSpc>
              <a:defRPr sz="4000"/>
            </a:lvl1pPr>
          </a:lstStyle>
          <a:p>
            <a:pPr rtl="0"/>
            <a:r>
              <a:rPr lang="es-ES" noProof="0"/>
              <a:t>Haga clic para modificar el estilo del título del patrón</a:t>
            </a:r>
          </a:p>
        </p:txBody>
      </p:sp>
      <p:sp>
        <p:nvSpPr>
          <p:cNvPr id="3" name="Marcador de posición de contenid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7A59965A-93A2-4D3E-91DE-965937C6B77A}" type="datetime1">
              <a:rPr lang="es-ES" noProof="0" smtClean="0"/>
              <a:t>28/02/2021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905B47A4-AFFE-4914-B575-90A58D19FCDF}" type="datetime1">
              <a:rPr lang="es-ES" noProof="0" smtClean="0"/>
              <a:t>28/02/2021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867E5644-1E61-4311-A31E-84CB9C7AA8A9}"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E9648725-0260-4A3F-B896-A7EECA4D6771}" type="datetime1">
              <a:rPr lang="es-ES" noProof="0" smtClean="0"/>
              <a:t>28/02/2021</a:t>
            </a:fld>
            <a:endParaRPr lang="es-ES" noProof="0"/>
          </a:p>
        </p:txBody>
      </p:sp>
      <p:sp>
        <p:nvSpPr>
          <p:cNvPr id="5" name="Marcador de pie de pá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s-ES" noProof="0"/>
          </a:p>
        </p:txBody>
      </p:sp>
      <p:sp>
        <p:nvSpPr>
          <p:cNvPr id="6" name="Marcador de posición de número de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es-ES" noProof="0" smtClean="0"/>
              <a:pPr rtl="0"/>
              <a:t>‹Nº›</a:t>
            </a:fld>
            <a:endParaRPr lang="es-ES" noProof="0"/>
          </a:p>
        </p:txBody>
      </p:sp>
      <p:cxnSp>
        <p:nvCxnSpPr>
          <p:cNvPr id="7" name="Conector rec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ctángu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s-ES" dirty="0">
                <a:solidFill>
                  <a:srgbClr val="FFFFFF"/>
                </a:solidFill>
              </a:rPr>
              <a:t>Practicas sistemas inteligentes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es-ES" dirty="0">
                <a:solidFill>
                  <a:srgbClr val="FFFFFF"/>
                </a:solidFill>
              </a:rPr>
              <a:t>Máster Ingeniería Informática 2020/21</a:t>
            </a:r>
          </a:p>
        </p:txBody>
      </p:sp>
      <p:cxnSp>
        <p:nvCxnSpPr>
          <p:cNvPr id="23" name="Conector rec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8" name="Subtítulo 2">
            <a:extLst>
              <a:ext uri="{FF2B5EF4-FFF2-40B4-BE49-F238E27FC236}">
                <a16:creationId xmlns:a16="http://schemas.microsoft.com/office/drawing/2014/main" id="{E8A1290E-DE5C-4C2F-93A3-968C917E3B8A}"/>
              </a:ext>
            </a:extLst>
          </p:cNvPr>
          <p:cNvSpPr txBox="1">
            <a:spLocks/>
          </p:cNvSpPr>
          <p:nvPr/>
        </p:nvSpPr>
        <p:spPr>
          <a:xfrm>
            <a:off x="9712429" y="4668752"/>
            <a:ext cx="2476297" cy="9411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s-ES" sz="1200" dirty="0">
                <a:solidFill>
                  <a:srgbClr val="FFFFFF"/>
                </a:solidFill>
              </a:rPr>
              <a:t>Luis Blázquez Miñambres</a:t>
            </a:r>
          </a:p>
          <a:p>
            <a:pPr algn="r"/>
            <a:r>
              <a:rPr lang="es-ES" sz="1200" dirty="0">
                <a:solidFill>
                  <a:srgbClr val="FFFFFF"/>
                </a:solidFill>
              </a:rPr>
              <a:t>Francisco Pinto Santos</a:t>
            </a:r>
          </a:p>
        </p:txBody>
      </p:sp>
      <p:pic>
        <p:nvPicPr>
          <p:cNvPr id="9" name="image2.png">
            <a:extLst>
              <a:ext uri="{FF2B5EF4-FFF2-40B4-BE49-F238E27FC236}">
                <a16:creationId xmlns:a16="http://schemas.microsoft.com/office/drawing/2014/main" id="{C4BC3650-5232-4658-8CF4-69DDD771A378}"/>
              </a:ext>
            </a:extLst>
          </p:cNvPr>
          <p:cNvPicPr/>
          <p:nvPr/>
        </p:nvPicPr>
        <p:blipFill>
          <a:blip r:embed="rId4"/>
          <a:srcRect r="-294" b="-3234"/>
          <a:stretch>
            <a:fillRect/>
          </a:stretch>
        </p:blipFill>
        <p:spPr>
          <a:xfrm>
            <a:off x="11600953" y="6297433"/>
            <a:ext cx="587773" cy="559592"/>
          </a:xfrm>
          <a:prstGeom prst="rect">
            <a:avLst/>
          </a:prstGeom>
          <a:ln/>
        </p:spPr>
      </p:pic>
      <p:sp>
        <p:nvSpPr>
          <p:cNvPr id="16" name="Marcador de número de diapositiva 6">
            <a:extLst>
              <a:ext uri="{FF2B5EF4-FFF2-40B4-BE49-F238E27FC236}">
                <a16:creationId xmlns:a16="http://schemas.microsoft.com/office/drawing/2014/main" id="{6418C7B0-5846-4C90-8A28-FB6E2C1DB4C4}"/>
              </a:ext>
            </a:extLst>
          </p:cNvPr>
          <p:cNvSpPr>
            <a:spLocks noGrp="1"/>
          </p:cNvSpPr>
          <p:nvPr>
            <p:ph type="sldNum" sz="quarter" idx="12"/>
          </p:nvPr>
        </p:nvSpPr>
        <p:spPr>
          <a:xfrm>
            <a:off x="10837333" y="6470704"/>
            <a:ext cx="973667" cy="274320"/>
          </a:xfrm>
        </p:spPr>
        <p:txBody>
          <a:bodyPr/>
          <a:lstStyle/>
          <a:p>
            <a:fld id="{4FAB73BC-B049-4115-A692-8D63A059BFB8}" type="slidenum">
              <a:rPr lang="es-ES" noProof="0" smtClean="0"/>
              <a:pPr/>
              <a:t>1</a:t>
            </a:fld>
            <a:r>
              <a:rPr lang="es-ES" dirty="0"/>
              <a:t>/17</a:t>
            </a:r>
            <a:endParaRPr lang="es-ES" noProof="0" dirty="0"/>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Entrenamiento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10</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3" name="Tabla 3">
            <a:extLst>
              <a:ext uri="{FF2B5EF4-FFF2-40B4-BE49-F238E27FC236}">
                <a16:creationId xmlns:a16="http://schemas.microsoft.com/office/drawing/2014/main" id="{07E7F37F-AAD5-4E0C-84B5-82A611D7F870}"/>
              </a:ext>
            </a:extLst>
          </p:cNvPr>
          <p:cNvGraphicFramePr>
            <a:graphicFrameLocks noGrp="1"/>
          </p:cNvGraphicFramePr>
          <p:nvPr>
            <p:extLst>
              <p:ext uri="{D42A27DB-BD31-4B8C-83A1-F6EECF244321}">
                <p14:modId xmlns:p14="http://schemas.microsoft.com/office/powerpoint/2010/main" val="1122280591"/>
              </p:ext>
            </p:extLst>
          </p:nvPr>
        </p:nvGraphicFramePr>
        <p:xfrm>
          <a:off x="1821378" y="2084832"/>
          <a:ext cx="9779575" cy="2123440"/>
        </p:xfrm>
        <a:graphic>
          <a:graphicData uri="http://schemas.openxmlformats.org/drawingml/2006/table">
            <a:tbl>
              <a:tblPr firstRow="1" bandRow="1">
                <a:tableStyleId>{5C22544A-7EE6-4342-B048-85BDC9FD1C3A}</a:tableStyleId>
              </a:tblPr>
              <a:tblGrid>
                <a:gridCol w="1955915">
                  <a:extLst>
                    <a:ext uri="{9D8B030D-6E8A-4147-A177-3AD203B41FA5}">
                      <a16:colId xmlns:a16="http://schemas.microsoft.com/office/drawing/2014/main" val="4223111965"/>
                    </a:ext>
                  </a:extLst>
                </a:gridCol>
                <a:gridCol w="1955915">
                  <a:extLst>
                    <a:ext uri="{9D8B030D-6E8A-4147-A177-3AD203B41FA5}">
                      <a16:colId xmlns:a16="http://schemas.microsoft.com/office/drawing/2014/main" val="1448644770"/>
                    </a:ext>
                  </a:extLst>
                </a:gridCol>
                <a:gridCol w="1955915">
                  <a:extLst>
                    <a:ext uri="{9D8B030D-6E8A-4147-A177-3AD203B41FA5}">
                      <a16:colId xmlns:a16="http://schemas.microsoft.com/office/drawing/2014/main" val="3269442947"/>
                    </a:ext>
                  </a:extLst>
                </a:gridCol>
                <a:gridCol w="1955915">
                  <a:extLst>
                    <a:ext uri="{9D8B030D-6E8A-4147-A177-3AD203B41FA5}">
                      <a16:colId xmlns:a16="http://schemas.microsoft.com/office/drawing/2014/main" val="2781915606"/>
                    </a:ext>
                  </a:extLst>
                </a:gridCol>
                <a:gridCol w="1955915">
                  <a:extLst>
                    <a:ext uri="{9D8B030D-6E8A-4147-A177-3AD203B41FA5}">
                      <a16:colId xmlns:a16="http://schemas.microsoft.com/office/drawing/2014/main" val="2533890582"/>
                    </a:ext>
                  </a:extLst>
                </a:gridCol>
              </a:tblGrid>
              <a:tr h="622295">
                <a:tc>
                  <a:txBody>
                    <a:bodyPr/>
                    <a:lstStyle/>
                    <a:p>
                      <a:r>
                        <a:rPr lang="es-ES" dirty="0"/>
                        <a:t>Tamaño datos de entrenamiento</a:t>
                      </a:r>
                    </a:p>
                  </a:txBody>
                  <a:tcPr/>
                </a:tc>
                <a:tc>
                  <a:txBody>
                    <a:bodyPr/>
                    <a:lstStyle/>
                    <a:p>
                      <a:r>
                        <a:rPr lang="es-ES" dirty="0"/>
                        <a:t>Tamaño datos de prueba</a:t>
                      </a:r>
                    </a:p>
                  </a:txBody>
                  <a:tcPr/>
                </a:tc>
                <a:tc>
                  <a:txBody>
                    <a:bodyPr/>
                    <a:lstStyle/>
                    <a:p>
                      <a:r>
                        <a:rPr lang="es-ES" dirty="0"/>
                        <a:t>Precisión</a:t>
                      </a:r>
                    </a:p>
                  </a:txBody>
                  <a:tcPr/>
                </a:tc>
                <a:tc>
                  <a:txBody>
                    <a:bodyPr/>
                    <a:lstStyle/>
                    <a:p>
                      <a:r>
                        <a:rPr lang="es-ES" dirty="0"/>
                        <a:t>Media del error</a:t>
                      </a:r>
                    </a:p>
                  </a:txBody>
                  <a:tcPr/>
                </a:tc>
                <a:tc>
                  <a:txBody>
                    <a:bodyPr/>
                    <a:lstStyle/>
                    <a:p>
                      <a:r>
                        <a:rPr lang="es-ES" dirty="0"/>
                        <a:t>Tiempo entrenamiento</a:t>
                      </a:r>
                    </a:p>
                  </a:txBody>
                  <a:tcPr/>
                </a:tc>
                <a:extLst>
                  <a:ext uri="{0D108BD9-81ED-4DB2-BD59-A6C34878D82A}">
                    <a16:rowId xmlns:a16="http://schemas.microsoft.com/office/drawing/2014/main" val="385174220"/>
                  </a:ext>
                </a:extLst>
              </a:tr>
              <a:tr h="370840">
                <a:tc>
                  <a:txBody>
                    <a:bodyPr/>
                    <a:lstStyle/>
                    <a:p>
                      <a:r>
                        <a:rPr lang="es-ES" dirty="0"/>
                        <a:t>15 %</a:t>
                      </a:r>
                    </a:p>
                  </a:txBody>
                  <a:tcPr/>
                </a:tc>
                <a:tc>
                  <a:txBody>
                    <a:bodyPr/>
                    <a:lstStyle/>
                    <a:p>
                      <a:r>
                        <a:rPr lang="es-ES" dirty="0"/>
                        <a:t>85 %</a:t>
                      </a:r>
                    </a:p>
                  </a:txBody>
                  <a:tcPr/>
                </a:tc>
                <a:tc>
                  <a:txBody>
                    <a:bodyPr/>
                    <a:lstStyle/>
                    <a:p>
                      <a:r>
                        <a:rPr lang="es-ES" dirty="0"/>
                        <a:t>98,52 %</a:t>
                      </a:r>
                    </a:p>
                  </a:txBody>
                  <a:tcPr/>
                </a:tc>
                <a:tc>
                  <a:txBody>
                    <a:bodyPr/>
                    <a:lstStyle/>
                    <a:p>
                      <a:r>
                        <a:rPr lang="es-ES" dirty="0"/>
                        <a:t>25 </a:t>
                      </a:r>
                    </a:p>
                  </a:txBody>
                  <a:tcPr/>
                </a:tc>
                <a:tc>
                  <a:txBody>
                    <a:bodyPr/>
                    <a:lstStyle/>
                    <a:p>
                      <a:r>
                        <a:rPr lang="es-ES" dirty="0"/>
                        <a:t>0,0009 s</a:t>
                      </a:r>
                    </a:p>
                  </a:txBody>
                  <a:tcPr/>
                </a:tc>
                <a:extLst>
                  <a:ext uri="{0D108BD9-81ED-4DB2-BD59-A6C34878D82A}">
                    <a16:rowId xmlns:a16="http://schemas.microsoft.com/office/drawing/2014/main" val="2861676046"/>
                  </a:ext>
                </a:extLst>
              </a:tr>
              <a:tr h="370840">
                <a:tc>
                  <a:txBody>
                    <a:bodyPr/>
                    <a:lstStyle/>
                    <a:p>
                      <a:r>
                        <a:rPr lang="es-ES" dirty="0"/>
                        <a:t>50 %</a:t>
                      </a:r>
                    </a:p>
                  </a:txBody>
                  <a:tcPr/>
                </a:tc>
                <a:tc>
                  <a:txBody>
                    <a:bodyPr/>
                    <a:lstStyle/>
                    <a:p>
                      <a:r>
                        <a:rPr lang="es-ES" dirty="0"/>
                        <a:t>50 %</a:t>
                      </a:r>
                    </a:p>
                  </a:txBody>
                  <a:tcPr/>
                </a:tc>
                <a:tc>
                  <a:txBody>
                    <a:bodyPr/>
                    <a:lstStyle/>
                    <a:p>
                      <a:r>
                        <a:rPr lang="es-ES" dirty="0"/>
                        <a:t>97,80 %</a:t>
                      </a:r>
                    </a:p>
                  </a:txBody>
                  <a:tcPr/>
                </a:tc>
                <a:tc>
                  <a:txBody>
                    <a:bodyPr/>
                    <a:lstStyle/>
                    <a:p>
                      <a:r>
                        <a:rPr lang="es-ES" dirty="0"/>
                        <a:t>22</a:t>
                      </a:r>
                    </a:p>
                  </a:txBody>
                  <a:tcPr/>
                </a:tc>
                <a:tc>
                  <a:txBody>
                    <a:bodyPr/>
                    <a:lstStyle/>
                    <a:p>
                      <a:r>
                        <a:rPr lang="es-ES" dirty="0"/>
                        <a:t>0,001 s</a:t>
                      </a:r>
                    </a:p>
                  </a:txBody>
                  <a:tcPr/>
                </a:tc>
                <a:extLst>
                  <a:ext uri="{0D108BD9-81ED-4DB2-BD59-A6C34878D82A}">
                    <a16:rowId xmlns:a16="http://schemas.microsoft.com/office/drawing/2014/main" val="2716869722"/>
                  </a:ext>
                </a:extLst>
              </a:tr>
              <a:tr h="370840">
                <a:tc>
                  <a:txBody>
                    <a:bodyPr/>
                    <a:lstStyle/>
                    <a:p>
                      <a:r>
                        <a:rPr lang="es-ES" dirty="0">
                          <a:highlight>
                            <a:srgbClr val="FFFF00"/>
                          </a:highlight>
                        </a:rPr>
                        <a:t>70 %</a:t>
                      </a:r>
                    </a:p>
                  </a:txBody>
                  <a:tcPr/>
                </a:tc>
                <a:tc>
                  <a:txBody>
                    <a:bodyPr/>
                    <a:lstStyle/>
                    <a:p>
                      <a:r>
                        <a:rPr lang="es-ES" dirty="0">
                          <a:highlight>
                            <a:srgbClr val="FFFF00"/>
                          </a:highlight>
                        </a:rPr>
                        <a:t>30 %</a:t>
                      </a:r>
                    </a:p>
                  </a:txBody>
                  <a:tcPr/>
                </a:tc>
                <a:tc>
                  <a:txBody>
                    <a:bodyPr/>
                    <a:lstStyle/>
                    <a:p>
                      <a:r>
                        <a:rPr lang="es-ES" dirty="0">
                          <a:highlight>
                            <a:srgbClr val="FFFF00"/>
                          </a:highlight>
                        </a:rPr>
                        <a:t>98,33 %</a:t>
                      </a:r>
                    </a:p>
                  </a:txBody>
                  <a:tcPr/>
                </a:tc>
                <a:tc>
                  <a:txBody>
                    <a:bodyPr/>
                    <a:lstStyle/>
                    <a:p>
                      <a:r>
                        <a:rPr lang="es-ES" dirty="0">
                          <a:highlight>
                            <a:srgbClr val="FFFF00"/>
                          </a:highlight>
                        </a:rPr>
                        <a:t>10 </a:t>
                      </a:r>
                    </a:p>
                  </a:txBody>
                  <a:tcPr/>
                </a:tc>
                <a:tc>
                  <a:txBody>
                    <a:bodyPr/>
                    <a:lstStyle/>
                    <a:p>
                      <a:r>
                        <a:rPr lang="es-ES" dirty="0">
                          <a:highlight>
                            <a:srgbClr val="FFFF00"/>
                          </a:highlight>
                        </a:rPr>
                        <a:t>0,2 s</a:t>
                      </a:r>
                    </a:p>
                  </a:txBody>
                  <a:tcPr/>
                </a:tc>
                <a:extLst>
                  <a:ext uri="{0D108BD9-81ED-4DB2-BD59-A6C34878D82A}">
                    <a16:rowId xmlns:a16="http://schemas.microsoft.com/office/drawing/2014/main" val="3579995752"/>
                  </a:ext>
                </a:extLst>
              </a:tr>
              <a:tr h="370840">
                <a:tc>
                  <a:txBody>
                    <a:bodyPr/>
                    <a:lstStyle/>
                    <a:p>
                      <a:r>
                        <a:rPr lang="es-ES" dirty="0"/>
                        <a:t>85 %</a:t>
                      </a:r>
                    </a:p>
                  </a:txBody>
                  <a:tcPr/>
                </a:tc>
                <a:tc>
                  <a:txBody>
                    <a:bodyPr/>
                    <a:lstStyle/>
                    <a:p>
                      <a:r>
                        <a:rPr lang="es-ES" dirty="0"/>
                        <a:t>15 %</a:t>
                      </a:r>
                    </a:p>
                  </a:txBody>
                  <a:tcPr/>
                </a:tc>
                <a:tc>
                  <a:txBody>
                    <a:bodyPr/>
                    <a:lstStyle/>
                    <a:p>
                      <a:r>
                        <a:rPr lang="es-ES" dirty="0"/>
                        <a:t>98 %</a:t>
                      </a:r>
                    </a:p>
                  </a:txBody>
                  <a:tcPr/>
                </a:tc>
                <a:tc>
                  <a:txBody>
                    <a:bodyPr/>
                    <a:lstStyle/>
                    <a:p>
                      <a:r>
                        <a:rPr lang="es-ES" dirty="0"/>
                        <a:t>9</a:t>
                      </a:r>
                    </a:p>
                  </a:txBody>
                  <a:tcPr/>
                </a:tc>
                <a:tc>
                  <a:txBody>
                    <a:bodyPr/>
                    <a:lstStyle/>
                    <a:p>
                      <a:r>
                        <a:rPr lang="es-ES" dirty="0"/>
                        <a:t>0,3 s</a:t>
                      </a:r>
                    </a:p>
                  </a:txBody>
                  <a:tcPr/>
                </a:tc>
                <a:extLst>
                  <a:ext uri="{0D108BD9-81ED-4DB2-BD59-A6C34878D82A}">
                    <a16:rowId xmlns:a16="http://schemas.microsoft.com/office/drawing/2014/main" val="3802557883"/>
                  </a:ext>
                </a:extLst>
              </a:tr>
            </a:tbl>
          </a:graphicData>
        </a:graphic>
      </p:graphicFrame>
      <p:graphicFrame>
        <p:nvGraphicFramePr>
          <p:cNvPr id="7" name="Tabla 3">
            <a:extLst>
              <a:ext uri="{FF2B5EF4-FFF2-40B4-BE49-F238E27FC236}">
                <a16:creationId xmlns:a16="http://schemas.microsoft.com/office/drawing/2014/main" id="{4D1D07C1-8204-443C-A06A-69DE84E76C7A}"/>
              </a:ext>
            </a:extLst>
          </p:cNvPr>
          <p:cNvGraphicFramePr>
            <a:graphicFrameLocks noGrp="1"/>
          </p:cNvGraphicFramePr>
          <p:nvPr>
            <p:extLst>
              <p:ext uri="{D42A27DB-BD31-4B8C-83A1-F6EECF244321}">
                <p14:modId xmlns:p14="http://schemas.microsoft.com/office/powerpoint/2010/main" val="2784005503"/>
              </p:ext>
            </p:extLst>
          </p:nvPr>
        </p:nvGraphicFramePr>
        <p:xfrm>
          <a:off x="1821378" y="4484424"/>
          <a:ext cx="9779575" cy="2123440"/>
        </p:xfrm>
        <a:graphic>
          <a:graphicData uri="http://schemas.openxmlformats.org/drawingml/2006/table">
            <a:tbl>
              <a:tblPr firstRow="1" bandRow="1">
                <a:tableStyleId>{5C22544A-7EE6-4342-B048-85BDC9FD1C3A}</a:tableStyleId>
              </a:tblPr>
              <a:tblGrid>
                <a:gridCol w="1955915">
                  <a:extLst>
                    <a:ext uri="{9D8B030D-6E8A-4147-A177-3AD203B41FA5}">
                      <a16:colId xmlns:a16="http://schemas.microsoft.com/office/drawing/2014/main" val="4223111965"/>
                    </a:ext>
                  </a:extLst>
                </a:gridCol>
                <a:gridCol w="1955915">
                  <a:extLst>
                    <a:ext uri="{9D8B030D-6E8A-4147-A177-3AD203B41FA5}">
                      <a16:colId xmlns:a16="http://schemas.microsoft.com/office/drawing/2014/main" val="1448644770"/>
                    </a:ext>
                  </a:extLst>
                </a:gridCol>
                <a:gridCol w="1955915">
                  <a:extLst>
                    <a:ext uri="{9D8B030D-6E8A-4147-A177-3AD203B41FA5}">
                      <a16:colId xmlns:a16="http://schemas.microsoft.com/office/drawing/2014/main" val="3269442947"/>
                    </a:ext>
                  </a:extLst>
                </a:gridCol>
                <a:gridCol w="1955915">
                  <a:extLst>
                    <a:ext uri="{9D8B030D-6E8A-4147-A177-3AD203B41FA5}">
                      <a16:colId xmlns:a16="http://schemas.microsoft.com/office/drawing/2014/main" val="2781915606"/>
                    </a:ext>
                  </a:extLst>
                </a:gridCol>
                <a:gridCol w="1955915">
                  <a:extLst>
                    <a:ext uri="{9D8B030D-6E8A-4147-A177-3AD203B41FA5}">
                      <a16:colId xmlns:a16="http://schemas.microsoft.com/office/drawing/2014/main" val="858305468"/>
                    </a:ext>
                  </a:extLst>
                </a:gridCol>
              </a:tblGrid>
              <a:tr h="370840">
                <a:tc>
                  <a:txBody>
                    <a:bodyPr/>
                    <a:lstStyle/>
                    <a:p>
                      <a:r>
                        <a:rPr lang="es-ES" dirty="0"/>
                        <a:t>Tamaño datos de entrenamiento</a:t>
                      </a:r>
                    </a:p>
                  </a:txBody>
                  <a:tcPr/>
                </a:tc>
                <a:tc>
                  <a:txBody>
                    <a:bodyPr/>
                    <a:lstStyle/>
                    <a:p>
                      <a:r>
                        <a:rPr lang="es-ES" dirty="0"/>
                        <a:t>Tamaño datos de prueba</a:t>
                      </a:r>
                    </a:p>
                  </a:txBody>
                  <a:tcPr/>
                </a:tc>
                <a:tc>
                  <a:txBody>
                    <a:bodyPr/>
                    <a:lstStyle/>
                    <a:p>
                      <a:r>
                        <a:rPr lang="es-ES" dirty="0"/>
                        <a:t>Precisión</a:t>
                      </a:r>
                    </a:p>
                  </a:txBody>
                  <a:tcPr/>
                </a:tc>
                <a:tc>
                  <a:txBody>
                    <a:bodyPr/>
                    <a:lstStyle/>
                    <a:p>
                      <a:r>
                        <a:rPr lang="es-ES" dirty="0"/>
                        <a:t>Media del error</a:t>
                      </a:r>
                    </a:p>
                  </a:txBody>
                  <a:tcPr/>
                </a:tc>
                <a:tc>
                  <a:txBody>
                    <a:bodyPr/>
                    <a:lstStyle/>
                    <a:p>
                      <a:r>
                        <a:rPr lang="es-ES" dirty="0"/>
                        <a:t>Tiempo entrenamiento</a:t>
                      </a:r>
                    </a:p>
                  </a:txBody>
                  <a:tcPr/>
                </a:tc>
                <a:extLst>
                  <a:ext uri="{0D108BD9-81ED-4DB2-BD59-A6C34878D82A}">
                    <a16:rowId xmlns:a16="http://schemas.microsoft.com/office/drawing/2014/main" val="385174220"/>
                  </a:ext>
                </a:extLst>
              </a:tr>
              <a:tr h="370840">
                <a:tc>
                  <a:txBody>
                    <a:bodyPr/>
                    <a:lstStyle/>
                    <a:p>
                      <a:r>
                        <a:rPr lang="es-ES" dirty="0"/>
                        <a:t>15 %</a:t>
                      </a:r>
                    </a:p>
                  </a:txBody>
                  <a:tcPr/>
                </a:tc>
                <a:tc>
                  <a:txBody>
                    <a:bodyPr/>
                    <a:lstStyle/>
                    <a:p>
                      <a:r>
                        <a:rPr lang="es-ES" dirty="0"/>
                        <a:t>85 %</a:t>
                      </a:r>
                    </a:p>
                  </a:txBody>
                  <a:tcPr/>
                </a:tc>
                <a:tc>
                  <a:txBody>
                    <a:bodyPr/>
                    <a:lstStyle/>
                    <a:p>
                      <a:r>
                        <a:rPr lang="es-ES" dirty="0"/>
                        <a:t>45,17 %</a:t>
                      </a:r>
                    </a:p>
                  </a:txBody>
                  <a:tcPr/>
                </a:tc>
                <a:tc>
                  <a:txBody>
                    <a:bodyPr/>
                    <a:lstStyle/>
                    <a:p>
                      <a:r>
                        <a:rPr lang="es-ES" dirty="0"/>
                        <a:t>466</a:t>
                      </a:r>
                    </a:p>
                  </a:txBody>
                  <a:tcPr/>
                </a:tc>
                <a:tc>
                  <a:txBody>
                    <a:bodyPr/>
                    <a:lstStyle/>
                    <a:p>
                      <a:r>
                        <a:rPr lang="es-ES" dirty="0"/>
                        <a:t>0,02 s</a:t>
                      </a:r>
                    </a:p>
                  </a:txBody>
                  <a:tcPr/>
                </a:tc>
                <a:extLst>
                  <a:ext uri="{0D108BD9-81ED-4DB2-BD59-A6C34878D82A}">
                    <a16:rowId xmlns:a16="http://schemas.microsoft.com/office/drawing/2014/main" val="2861676046"/>
                  </a:ext>
                </a:extLst>
              </a:tr>
              <a:tr h="370840">
                <a:tc>
                  <a:txBody>
                    <a:bodyPr/>
                    <a:lstStyle/>
                    <a:p>
                      <a:r>
                        <a:rPr lang="es-ES" dirty="0"/>
                        <a:t>50 %</a:t>
                      </a:r>
                    </a:p>
                  </a:txBody>
                  <a:tcPr/>
                </a:tc>
                <a:tc>
                  <a:txBody>
                    <a:bodyPr/>
                    <a:lstStyle/>
                    <a:p>
                      <a:r>
                        <a:rPr lang="es-ES" dirty="0"/>
                        <a:t>50 %</a:t>
                      </a:r>
                    </a:p>
                  </a:txBody>
                  <a:tcPr/>
                </a:tc>
                <a:tc>
                  <a:txBody>
                    <a:bodyPr/>
                    <a:lstStyle/>
                    <a:p>
                      <a:r>
                        <a:rPr lang="es-ES" dirty="0"/>
                        <a:t>55,20 %</a:t>
                      </a:r>
                    </a:p>
                  </a:txBody>
                  <a:tcPr/>
                </a:tc>
                <a:tc>
                  <a:txBody>
                    <a:bodyPr/>
                    <a:lstStyle/>
                    <a:p>
                      <a:r>
                        <a:rPr lang="es-ES" dirty="0"/>
                        <a:t>224</a:t>
                      </a:r>
                    </a:p>
                  </a:txBody>
                  <a:tcPr/>
                </a:tc>
                <a:tc>
                  <a:txBody>
                    <a:bodyPr/>
                    <a:lstStyle/>
                    <a:p>
                      <a:r>
                        <a:rPr lang="es-ES" dirty="0"/>
                        <a:t>0,06 s</a:t>
                      </a:r>
                    </a:p>
                  </a:txBody>
                  <a:tcPr/>
                </a:tc>
                <a:extLst>
                  <a:ext uri="{0D108BD9-81ED-4DB2-BD59-A6C34878D82A}">
                    <a16:rowId xmlns:a16="http://schemas.microsoft.com/office/drawing/2014/main" val="2716869722"/>
                  </a:ext>
                </a:extLst>
              </a:tr>
              <a:tr h="370840">
                <a:tc>
                  <a:txBody>
                    <a:bodyPr/>
                    <a:lstStyle/>
                    <a:p>
                      <a:r>
                        <a:rPr lang="es-ES" dirty="0">
                          <a:highlight>
                            <a:srgbClr val="FFFF00"/>
                          </a:highlight>
                        </a:rPr>
                        <a:t>70 %</a:t>
                      </a:r>
                    </a:p>
                  </a:txBody>
                  <a:tcPr/>
                </a:tc>
                <a:tc>
                  <a:txBody>
                    <a:bodyPr/>
                    <a:lstStyle/>
                    <a:p>
                      <a:r>
                        <a:rPr lang="es-ES" dirty="0">
                          <a:highlight>
                            <a:srgbClr val="FFFF00"/>
                          </a:highlight>
                        </a:rPr>
                        <a:t>30 %</a:t>
                      </a:r>
                    </a:p>
                  </a:txBody>
                  <a:tcPr/>
                </a:tc>
                <a:tc>
                  <a:txBody>
                    <a:bodyPr/>
                    <a:lstStyle/>
                    <a:p>
                      <a:r>
                        <a:rPr lang="es-ES" dirty="0">
                          <a:highlight>
                            <a:srgbClr val="FFFF00"/>
                          </a:highlight>
                        </a:rPr>
                        <a:t>56.66 %</a:t>
                      </a:r>
                    </a:p>
                  </a:txBody>
                  <a:tcPr/>
                </a:tc>
                <a:tc>
                  <a:txBody>
                    <a:bodyPr/>
                    <a:lstStyle/>
                    <a:p>
                      <a:r>
                        <a:rPr lang="es-ES" dirty="0">
                          <a:highlight>
                            <a:srgbClr val="FFFF00"/>
                          </a:highlight>
                        </a:rPr>
                        <a:t>130</a:t>
                      </a:r>
                    </a:p>
                  </a:txBody>
                  <a:tcPr/>
                </a:tc>
                <a:tc>
                  <a:txBody>
                    <a:bodyPr/>
                    <a:lstStyle/>
                    <a:p>
                      <a:r>
                        <a:rPr lang="es-ES" dirty="0">
                          <a:highlight>
                            <a:srgbClr val="FFFF00"/>
                          </a:highlight>
                        </a:rPr>
                        <a:t>1,8 s</a:t>
                      </a:r>
                    </a:p>
                  </a:txBody>
                  <a:tcPr/>
                </a:tc>
                <a:extLst>
                  <a:ext uri="{0D108BD9-81ED-4DB2-BD59-A6C34878D82A}">
                    <a16:rowId xmlns:a16="http://schemas.microsoft.com/office/drawing/2014/main" val="3579995752"/>
                  </a:ext>
                </a:extLst>
              </a:tr>
              <a:tr h="370840">
                <a:tc>
                  <a:txBody>
                    <a:bodyPr/>
                    <a:lstStyle/>
                    <a:p>
                      <a:r>
                        <a:rPr lang="es-ES" dirty="0"/>
                        <a:t>85 %</a:t>
                      </a:r>
                    </a:p>
                  </a:txBody>
                  <a:tcPr/>
                </a:tc>
                <a:tc>
                  <a:txBody>
                    <a:bodyPr/>
                    <a:lstStyle/>
                    <a:p>
                      <a:r>
                        <a:rPr lang="es-ES" dirty="0"/>
                        <a:t>15 %</a:t>
                      </a:r>
                    </a:p>
                  </a:txBody>
                  <a:tcPr/>
                </a:tc>
                <a:tc>
                  <a:txBody>
                    <a:bodyPr/>
                    <a:lstStyle/>
                    <a:p>
                      <a:r>
                        <a:rPr lang="es-ES" dirty="0"/>
                        <a:t>40,50 %</a:t>
                      </a:r>
                    </a:p>
                  </a:txBody>
                  <a:tcPr/>
                </a:tc>
                <a:tc>
                  <a:txBody>
                    <a:bodyPr/>
                    <a:lstStyle/>
                    <a:p>
                      <a:r>
                        <a:rPr lang="es-ES" dirty="0"/>
                        <a:t>119</a:t>
                      </a:r>
                    </a:p>
                  </a:txBody>
                  <a:tcPr/>
                </a:tc>
                <a:tc>
                  <a:txBody>
                    <a:bodyPr/>
                    <a:lstStyle/>
                    <a:p>
                      <a:r>
                        <a:rPr lang="es-ES" dirty="0"/>
                        <a:t>2 s</a:t>
                      </a:r>
                    </a:p>
                  </a:txBody>
                  <a:tcPr/>
                </a:tc>
                <a:extLst>
                  <a:ext uri="{0D108BD9-81ED-4DB2-BD59-A6C34878D82A}">
                    <a16:rowId xmlns:a16="http://schemas.microsoft.com/office/drawing/2014/main" val="3802557883"/>
                  </a:ext>
                </a:extLst>
              </a:tr>
            </a:tbl>
          </a:graphicData>
        </a:graphic>
      </p:graphicFrame>
      <p:sp>
        <p:nvSpPr>
          <p:cNvPr id="4" name="CuadroTexto 3">
            <a:extLst>
              <a:ext uri="{FF2B5EF4-FFF2-40B4-BE49-F238E27FC236}">
                <a16:creationId xmlns:a16="http://schemas.microsoft.com/office/drawing/2014/main" id="{4C143E05-E545-46AB-9621-801F08081BF7}"/>
              </a:ext>
            </a:extLst>
          </p:cNvPr>
          <p:cNvSpPr txBox="1"/>
          <p:nvPr/>
        </p:nvSpPr>
        <p:spPr>
          <a:xfrm>
            <a:off x="457200" y="2961886"/>
            <a:ext cx="1097280" cy="369332"/>
          </a:xfrm>
          <a:prstGeom prst="rect">
            <a:avLst/>
          </a:prstGeom>
          <a:noFill/>
        </p:spPr>
        <p:txBody>
          <a:bodyPr wrap="square" rtlCol="0">
            <a:spAutoFit/>
          </a:bodyPr>
          <a:lstStyle/>
          <a:p>
            <a:r>
              <a:rPr lang="es-ES" dirty="0"/>
              <a:t>SET 1</a:t>
            </a:r>
          </a:p>
        </p:txBody>
      </p:sp>
      <p:sp>
        <p:nvSpPr>
          <p:cNvPr id="9" name="CuadroTexto 8">
            <a:extLst>
              <a:ext uri="{FF2B5EF4-FFF2-40B4-BE49-F238E27FC236}">
                <a16:creationId xmlns:a16="http://schemas.microsoft.com/office/drawing/2014/main" id="{F38E1939-1E5A-4986-9F60-B622534D7A1C}"/>
              </a:ext>
            </a:extLst>
          </p:cNvPr>
          <p:cNvSpPr txBox="1"/>
          <p:nvPr/>
        </p:nvSpPr>
        <p:spPr>
          <a:xfrm>
            <a:off x="457200" y="5361478"/>
            <a:ext cx="1097280" cy="369332"/>
          </a:xfrm>
          <a:prstGeom prst="rect">
            <a:avLst/>
          </a:prstGeom>
          <a:noFill/>
        </p:spPr>
        <p:txBody>
          <a:bodyPr wrap="square" rtlCol="0">
            <a:spAutoFit/>
          </a:bodyPr>
          <a:lstStyle/>
          <a:p>
            <a:r>
              <a:rPr lang="es-ES" dirty="0"/>
              <a:t>SET 2</a:t>
            </a:r>
          </a:p>
        </p:txBody>
      </p:sp>
    </p:spTree>
    <p:extLst>
      <p:ext uri="{BB962C8B-B14F-4D97-AF65-F5344CB8AC3E}">
        <p14:creationId xmlns:p14="http://schemas.microsoft.com/office/powerpoint/2010/main" val="2218998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11</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 Gráfico de barras&#10;&#10;Descripción generada automáticamente">
            <a:extLst>
              <a:ext uri="{FF2B5EF4-FFF2-40B4-BE49-F238E27FC236}">
                <a16:creationId xmlns:a16="http://schemas.microsoft.com/office/drawing/2014/main" id="{742618B5-5984-4292-BABF-C35E5B682AF4}"/>
              </a:ext>
            </a:extLst>
          </p:cNvPr>
          <p:cNvPicPr>
            <a:picLocks noChangeAspect="1"/>
          </p:cNvPicPr>
          <p:nvPr/>
        </p:nvPicPr>
        <p:blipFill>
          <a:blip r:embed="rId3"/>
          <a:stretch>
            <a:fillRect/>
          </a:stretch>
        </p:blipFill>
        <p:spPr>
          <a:xfrm>
            <a:off x="2151888" y="2084832"/>
            <a:ext cx="8302752" cy="3872761"/>
          </a:xfrm>
          <a:prstGeom prst="rect">
            <a:avLst/>
          </a:prstGeom>
        </p:spPr>
      </p:pic>
    </p:spTree>
    <p:extLst>
      <p:ext uri="{BB962C8B-B14F-4D97-AF65-F5344CB8AC3E}">
        <p14:creationId xmlns:p14="http://schemas.microsoft.com/office/powerpoint/2010/main" val="343293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12</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descr="Interfaz de usuario gráfica, Gráfico&#10;&#10;Descripción generada automáticamente con confianza media">
            <a:extLst>
              <a:ext uri="{FF2B5EF4-FFF2-40B4-BE49-F238E27FC236}">
                <a16:creationId xmlns:a16="http://schemas.microsoft.com/office/drawing/2014/main" id="{228119B7-DCB5-44B4-8DE6-03DFF536A8B0}"/>
              </a:ext>
            </a:extLst>
          </p:cNvPr>
          <p:cNvPicPr>
            <a:picLocks noChangeAspect="1"/>
          </p:cNvPicPr>
          <p:nvPr/>
        </p:nvPicPr>
        <p:blipFill>
          <a:blip r:embed="rId3"/>
          <a:stretch>
            <a:fillRect/>
          </a:stretch>
        </p:blipFill>
        <p:spPr>
          <a:xfrm>
            <a:off x="2138557" y="2248060"/>
            <a:ext cx="8291474" cy="3863179"/>
          </a:xfrm>
          <a:prstGeom prst="rect">
            <a:avLst/>
          </a:prstGeom>
        </p:spPr>
      </p:pic>
    </p:spTree>
    <p:extLst>
      <p:ext uri="{BB962C8B-B14F-4D97-AF65-F5344CB8AC3E}">
        <p14:creationId xmlns:p14="http://schemas.microsoft.com/office/powerpoint/2010/main" val="352560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13</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Interfaz de usuario gráfica, Aplicación&#10;&#10;Descripción generada automáticamente">
            <a:extLst>
              <a:ext uri="{FF2B5EF4-FFF2-40B4-BE49-F238E27FC236}">
                <a16:creationId xmlns:a16="http://schemas.microsoft.com/office/drawing/2014/main" id="{CEF4922E-0527-46A9-9F61-24A80407C666}"/>
              </a:ext>
            </a:extLst>
          </p:cNvPr>
          <p:cNvPicPr>
            <a:picLocks noChangeAspect="1"/>
          </p:cNvPicPr>
          <p:nvPr/>
        </p:nvPicPr>
        <p:blipFill>
          <a:blip r:embed="rId3"/>
          <a:stretch>
            <a:fillRect/>
          </a:stretch>
        </p:blipFill>
        <p:spPr>
          <a:xfrm>
            <a:off x="6462138" y="1971225"/>
            <a:ext cx="5176144" cy="4131699"/>
          </a:xfrm>
          <a:prstGeom prst="rect">
            <a:avLst/>
          </a:prstGeom>
        </p:spPr>
      </p:pic>
      <p:pic>
        <p:nvPicPr>
          <p:cNvPr id="7" name="Imagen 6" descr="Gráfico, Gráfico de dispersión&#10;&#10;Descripción generada automáticamente">
            <a:extLst>
              <a:ext uri="{FF2B5EF4-FFF2-40B4-BE49-F238E27FC236}">
                <a16:creationId xmlns:a16="http://schemas.microsoft.com/office/drawing/2014/main" id="{967578ED-23D9-4600-84F6-99D7F10F957E}"/>
              </a:ext>
            </a:extLst>
          </p:cNvPr>
          <p:cNvPicPr>
            <a:picLocks noChangeAspect="1"/>
          </p:cNvPicPr>
          <p:nvPr/>
        </p:nvPicPr>
        <p:blipFill>
          <a:blip r:embed="rId4"/>
          <a:stretch>
            <a:fillRect/>
          </a:stretch>
        </p:blipFill>
        <p:spPr>
          <a:xfrm>
            <a:off x="553718" y="2353942"/>
            <a:ext cx="4966832" cy="3366267"/>
          </a:xfrm>
          <a:prstGeom prst="rect">
            <a:avLst/>
          </a:prstGeom>
        </p:spPr>
      </p:pic>
    </p:spTree>
    <p:extLst>
      <p:ext uri="{BB962C8B-B14F-4D97-AF65-F5344CB8AC3E}">
        <p14:creationId xmlns:p14="http://schemas.microsoft.com/office/powerpoint/2010/main" val="409425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14</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Interfaz de usuario gráfica, Aplicación&#10;&#10;Descripción generada automáticamente">
            <a:extLst>
              <a:ext uri="{FF2B5EF4-FFF2-40B4-BE49-F238E27FC236}">
                <a16:creationId xmlns:a16="http://schemas.microsoft.com/office/drawing/2014/main" id="{78D65FA0-0B64-4E5E-9252-6770CD74EAA7}"/>
              </a:ext>
            </a:extLst>
          </p:cNvPr>
          <p:cNvPicPr>
            <a:picLocks noChangeAspect="1"/>
          </p:cNvPicPr>
          <p:nvPr/>
        </p:nvPicPr>
        <p:blipFill>
          <a:blip r:embed="rId3"/>
          <a:stretch>
            <a:fillRect/>
          </a:stretch>
        </p:blipFill>
        <p:spPr>
          <a:xfrm>
            <a:off x="3159735" y="1706422"/>
            <a:ext cx="5787837" cy="5038602"/>
          </a:xfrm>
          <a:prstGeom prst="rect">
            <a:avLst/>
          </a:prstGeom>
        </p:spPr>
      </p:pic>
    </p:spTree>
    <p:extLst>
      <p:ext uri="{BB962C8B-B14F-4D97-AF65-F5344CB8AC3E}">
        <p14:creationId xmlns:p14="http://schemas.microsoft.com/office/powerpoint/2010/main" val="389762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a:t>Arboles de </a:t>
            </a:r>
            <a:r>
              <a:rPr lang="es-ES" dirty="0" err="1"/>
              <a:t>decision</a:t>
            </a:r>
            <a:r>
              <a:rPr lang="es-ES" dirty="0"/>
              <a:t>: Estructura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15</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3" name="Diagrama 2">
            <a:extLst>
              <a:ext uri="{FF2B5EF4-FFF2-40B4-BE49-F238E27FC236}">
                <a16:creationId xmlns:a16="http://schemas.microsoft.com/office/drawing/2014/main" id="{95EE2F7E-9BE6-4490-ADEA-78340E5F22D3}"/>
              </a:ext>
            </a:extLst>
          </p:cNvPr>
          <p:cNvGraphicFramePr/>
          <p:nvPr>
            <p:extLst>
              <p:ext uri="{D42A27DB-BD31-4B8C-83A1-F6EECF244321}">
                <p14:modId xmlns:p14="http://schemas.microsoft.com/office/powerpoint/2010/main" val="3913058250"/>
              </p:ext>
            </p:extLst>
          </p:nvPr>
        </p:nvGraphicFramePr>
        <p:xfrm>
          <a:off x="296090" y="719666"/>
          <a:ext cx="11739155" cy="5465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7424406F-022D-4220-9114-FD5ED3BF6B88}"/>
              </a:ext>
            </a:extLst>
          </p:cNvPr>
          <p:cNvSpPr txBox="1"/>
          <p:nvPr/>
        </p:nvSpPr>
        <p:spPr>
          <a:xfrm>
            <a:off x="4174836" y="4180144"/>
            <a:ext cx="5551055" cy="1499616"/>
          </a:xfrm>
          <a:prstGeom prst="rect">
            <a:avLst/>
          </a:prstGeom>
          <a:noFill/>
          <a:ln w="76200">
            <a:solidFill>
              <a:srgbClr val="FF0000"/>
            </a:solidFill>
          </a:ln>
        </p:spPr>
        <p:txBody>
          <a:bodyPr wrap="square" rtlCol="0">
            <a:spAutoFit/>
          </a:bodyPr>
          <a:lstStyle/>
          <a:p>
            <a:endParaRPr lang="es-ES" dirty="0"/>
          </a:p>
        </p:txBody>
      </p:sp>
    </p:spTree>
    <p:extLst>
      <p:ext uri="{BB962C8B-B14F-4D97-AF65-F5344CB8AC3E}">
        <p14:creationId xmlns:p14="http://schemas.microsoft.com/office/powerpoint/2010/main" val="372283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DATASET</a:t>
            </a:r>
          </a:p>
        </p:txBody>
      </p:sp>
      <p:sp>
        <p:nvSpPr>
          <p:cNvPr id="8" name="Marcador de número de diapositiva 7">
            <a:extLst>
              <a:ext uri="{FF2B5EF4-FFF2-40B4-BE49-F238E27FC236}">
                <a16:creationId xmlns:a16="http://schemas.microsoft.com/office/drawing/2014/main" id="{0BE533B4-3D17-4BCD-9F4B-DE610744AF38}"/>
              </a:ext>
            </a:extLst>
          </p:cNvPr>
          <p:cNvSpPr>
            <a:spLocks noGrp="1"/>
          </p:cNvSpPr>
          <p:nvPr>
            <p:ph type="sldNum" sz="quarter" idx="12"/>
          </p:nvPr>
        </p:nvSpPr>
        <p:spPr/>
        <p:txBody>
          <a:bodyPr/>
          <a:lstStyle/>
          <a:p>
            <a:fld id="{4FAB73BC-B049-4115-A692-8D63A059BFB8}" type="slidenum">
              <a:rPr lang="es-ES" noProof="0" smtClean="0"/>
              <a:pPr/>
              <a:t>16</a:t>
            </a:fld>
            <a:r>
              <a:rPr lang="es-ES" dirty="0"/>
              <a:t>/17</a:t>
            </a:r>
            <a:endParaRPr lang="es-ES" noProof="0" dirty="0"/>
          </a:p>
        </p:txBody>
      </p:sp>
      <p:pic>
        <p:nvPicPr>
          <p:cNvPr id="10" name="image2.png">
            <a:extLst>
              <a:ext uri="{FF2B5EF4-FFF2-40B4-BE49-F238E27FC236}">
                <a16:creationId xmlns:a16="http://schemas.microsoft.com/office/drawing/2014/main" id="{42D56301-D2C5-449D-900B-86C004E93246}"/>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Tabla&#10;&#10;Descripción generada automáticamente">
            <a:extLst>
              <a:ext uri="{FF2B5EF4-FFF2-40B4-BE49-F238E27FC236}">
                <a16:creationId xmlns:a16="http://schemas.microsoft.com/office/drawing/2014/main" id="{0B15998B-4CD5-4367-AACE-BA8060A4CABB}"/>
              </a:ext>
            </a:extLst>
          </p:cNvPr>
          <p:cNvPicPr>
            <a:picLocks noChangeAspect="1"/>
          </p:cNvPicPr>
          <p:nvPr/>
        </p:nvPicPr>
        <p:blipFill>
          <a:blip r:embed="rId3"/>
          <a:stretch>
            <a:fillRect/>
          </a:stretch>
        </p:blipFill>
        <p:spPr>
          <a:xfrm>
            <a:off x="235150" y="2777919"/>
            <a:ext cx="6710704" cy="2182008"/>
          </a:xfrm>
          <a:prstGeom prst="rect">
            <a:avLst/>
          </a:prstGeom>
        </p:spPr>
      </p:pic>
      <p:pic>
        <p:nvPicPr>
          <p:cNvPr id="11" name="Imagen 10" descr="Gráfico, Gráfico de barras&#10;&#10;Descripción generada automáticamente">
            <a:extLst>
              <a:ext uri="{FF2B5EF4-FFF2-40B4-BE49-F238E27FC236}">
                <a16:creationId xmlns:a16="http://schemas.microsoft.com/office/drawing/2014/main" id="{9DDCE0F1-E110-4354-899A-74609DFAB76D}"/>
              </a:ext>
            </a:extLst>
          </p:cNvPr>
          <p:cNvPicPr>
            <a:picLocks noChangeAspect="1"/>
          </p:cNvPicPr>
          <p:nvPr/>
        </p:nvPicPr>
        <p:blipFill>
          <a:blip r:embed="rId4"/>
          <a:stretch>
            <a:fillRect/>
          </a:stretch>
        </p:blipFill>
        <p:spPr>
          <a:xfrm rot="5400000">
            <a:off x="6863069" y="2029970"/>
            <a:ext cx="4349195" cy="3599333"/>
          </a:xfrm>
          <a:prstGeom prst="rect">
            <a:avLst/>
          </a:prstGeom>
        </p:spPr>
      </p:pic>
    </p:spTree>
    <p:extLst>
      <p:ext uri="{BB962C8B-B14F-4D97-AF65-F5344CB8AC3E}">
        <p14:creationId xmlns:p14="http://schemas.microsoft.com/office/powerpoint/2010/main" val="213717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Preprocesamiento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17</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sp>
        <p:nvSpPr>
          <p:cNvPr id="3" name="CuadroTexto 2">
            <a:extLst>
              <a:ext uri="{FF2B5EF4-FFF2-40B4-BE49-F238E27FC236}">
                <a16:creationId xmlns:a16="http://schemas.microsoft.com/office/drawing/2014/main" id="{A1795EBD-7FEE-4814-9F77-FC53A7D280F5}"/>
              </a:ext>
            </a:extLst>
          </p:cNvPr>
          <p:cNvSpPr txBox="1"/>
          <p:nvPr/>
        </p:nvSpPr>
        <p:spPr>
          <a:xfrm>
            <a:off x="777240" y="2392680"/>
            <a:ext cx="6918960" cy="3416320"/>
          </a:xfrm>
          <a:prstGeom prst="rect">
            <a:avLst/>
          </a:prstGeom>
          <a:noFill/>
        </p:spPr>
        <p:txBody>
          <a:bodyPr wrap="square" rtlCol="0">
            <a:spAutoFit/>
          </a:bodyPr>
          <a:lstStyle/>
          <a:p>
            <a:pPr marL="285750" indent="-285750">
              <a:buFont typeface="Arial" panose="020B0604020202020204" pitchFamily="34" charset="0"/>
              <a:buChar char="•"/>
            </a:pPr>
            <a:r>
              <a:rPr lang="es-ES" sz="2400" dirty="0"/>
              <a:t>Parámetros textuales, no numéricos</a:t>
            </a:r>
          </a:p>
          <a:p>
            <a:pPr marL="285750" indent="-285750">
              <a:buFont typeface="Arial" panose="020B0604020202020204" pitchFamily="34" charset="0"/>
              <a:buChar char="•"/>
            </a:pPr>
            <a:r>
              <a:rPr lang="es-ES" sz="2400" dirty="0"/>
              <a:t>Todo en minúsculas</a:t>
            </a:r>
          </a:p>
          <a:p>
            <a:pPr marL="285750" indent="-285750">
              <a:buFont typeface="Arial" panose="020B0604020202020204" pitchFamily="34" charset="0"/>
              <a:buChar char="•"/>
            </a:pPr>
            <a:r>
              <a:rPr lang="es-ES" sz="2400" dirty="0"/>
              <a:t>Eliminar géneros con menos de 20 instancias</a:t>
            </a:r>
          </a:p>
          <a:p>
            <a:pPr marL="285750" indent="-285750">
              <a:buFont typeface="Arial" panose="020B0604020202020204" pitchFamily="34" charset="0"/>
              <a:buChar char="•"/>
            </a:pPr>
            <a:r>
              <a:rPr lang="es-ES" sz="2400" dirty="0"/>
              <a:t>Convertir valores de atributos negativos a positivos o 0 (normalización)</a:t>
            </a:r>
          </a:p>
          <a:p>
            <a:pPr marL="285750" indent="-285750">
              <a:buFont typeface="Arial" panose="020B0604020202020204" pitchFamily="34" charset="0"/>
              <a:buChar char="•"/>
            </a:pPr>
            <a:r>
              <a:rPr lang="es-ES" sz="2400" dirty="0"/>
              <a:t>Convertir duración de una canción de punto flotante a entero</a:t>
            </a:r>
          </a:p>
          <a:p>
            <a:pPr marL="285750" indent="-285750">
              <a:buFont typeface="Arial" panose="020B0604020202020204" pitchFamily="34" charset="0"/>
              <a:buChar char="•"/>
            </a:pPr>
            <a:r>
              <a:rPr lang="es-ES" sz="2400" dirty="0"/>
              <a:t>Eliminar columnas no utilizadas</a:t>
            </a:r>
          </a:p>
          <a:p>
            <a:pPr marL="285750" indent="-285750">
              <a:buFont typeface="Arial" panose="020B0604020202020204" pitchFamily="34" charset="0"/>
              <a:buChar char="•"/>
            </a:pPr>
            <a:r>
              <a:rPr lang="es-ES" sz="2400" dirty="0"/>
              <a:t>Codificar géneros</a:t>
            </a:r>
          </a:p>
        </p:txBody>
      </p:sp>
      <p:pic>
        <p:nvPicPr>
          <p:cNvPr id="5" name="Imagen 4">
            <a:extLst>
              <a:ext uri="{FF2B5EF4-FFF2-40B4-BE49-F238E27FC236}">
                <a16:creationId xmlns:a16="http://schemas.microsoft.com/office/drawing/2014/main" id="{3611A16C-8A84-4C99-84A1-BFC60A9ABFFA}"/>
              </a:ext>
            </a:extLst>
          </p:cNvPr>
          <p:cNvPicPr>
            <a:picLocks noChangeAspect="1"/>
          </p:cNvPicPr>
          <p:nvPr/>
        </p:nvPicPr>
        <p:blipFill>
          <a:blip r:embed="rId3"/>
          <a:stretch>
            <a:fillRect/>
          </a:stretch>
        </p:blipFill>
        <p:spPr>
          <a:xfrm>
            <a:off x="8459820" y="1766391"/>
            <a:ext cx="2669858" cy="4668897"/>
          </a:xfrm>
          <a:prstGeom prst="rect">
            <a:avLst/>
          </a:prstGeom>
        </p:spPr>
      </p:pic>
    </p:spTree>
    <p:extLst>
      <p:ext uri="{BB962C8B-B14F-4D97-AF65-F5344CB8AC3E}">
        <p14:creationId xmlns:p14="http://schemas.microsoft.com/office/powerpoint/2010/main" val="264251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Entrenamiento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18</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5" name="Tabla 5">
            <a:extLst>
              <a:ext uri="{FF2B5EF4-FFF2-40B4-BE49-F238E27FC236}">
                <a16:creationId xmlns:a16="http://schemas.microsoft.com/office/drawing/2014/main" id="{2D86E3FC-EF0A-4BCE-BC91-01C6D4E910FA}"/>
              </a:ext>
            </a:extLst>
          </p:cNvPr>
          <p:cNvGraphicFramePr>
            <a:graphicFrameLocks noGrp="1"/>
          </p:cNvGraphicFramePr>
          <p:nvPr>
            <p:extLst>
              <p:ext uri="{D42A27DB-BD31-4B8C-83A1-F6EECF244321}">
                <p14:modId xmlns:p14="http://schemas.microsoft.com/office/powerpoint/2010/main" val="4039560788"/>
              </p:ext>
            </p:extLst>
          </p:nvPr>
        </p:nvGraphicFramePr>
        <p:xfrm>
          <a:off x="428244" y="2535968"/>
          <a:ext cx="11489436" cy="2615151"/>
        </p:xfrm>
        <a:graphic>
          <a:graphicData uri="http://schemas.openxmlformats.org/drawingml/2006/table">
            <a:tbl>
              <a:tblPr firstRow="1" bandRow="1">
                <a:tableStyleId>{5C22544A-7EE6-4342-B048-85BDC9FD1C3A}</a:tableStyleId>
              </a:tblPr>
              <a:tblGrid>
                <a:gridCol w="1914906">
                  <a:extLst>
                    <a:ext uri="{9D8B030D-6E8A-4147-A177-3AD203B41FA5}">
                      <a16:colId xmlns:a16="http://schemas.microsoft.com/office/drawing/2014/main" val="2693909836"/>
                    </a:ext>
                  </a:extLst>
                </a:gridCol>
                <a:gridCol w="1914906">
                  <a:extLst>
                    <a:ext uri="{9D8B030D-6E8A-4147-A177-3AD203B41FA5}">
                      <a16:colId xmlns:a16="http://schemas.microsoft.com/office/drawing/2014/main" val="1533466121"/>
                    </a:ext>
                  </a:extLst>
                </a:gridCol>
                <a:gridCol w="1914906">
                  <a:extLst>
                    <a:ext uri="{9D8B030D-6E8A-4147-A177-3AD203B41FA5}">
                      <a16:colId xmlns:a16="http://schemas.microsoft.com/office/drawing/2014/main" val="1020477608"/>
                    </a:ext>
                  </a:extLst>
                </a:gridCol>
                <a:gridCol w="1914906">
                  <a:extLst>
                    <a:ext uri="{9D8B030D-6E8A-4147-A177-3AD203B41FA5}">
                      <a16:colId xmlns:a16="http://schemas.microsoft.com/office/drawing/2014/main" val="3321686401"/>
                    </a:ext>
                  </a:extLst>
                </a:gridCol>
                <a:gridCol w="1914906">
                  <a:extLst>
                    <a:ext uri="{9D8B030D-6E8A-4147-A177-3AD203B41FA5}">
                      <a16:colId xmlns:a16="http://schemas.microsoft.com/office/drawing/2014/main" val="66686387"/>
                    </a:ext>
                  </a:extLst>
                </a:gridCol>
                <a:gridCol w="1914906">
                  <a:extLst>
                    <a:ext uri="{9D8B030D-6E8A-4147-A177-3AD203B41FA5}">
                      <a16:colId xmlns:a16="http://schemas.microsoft.com/office/drawing/2014/main" val="1325238729"/>
                    </a:ext>
                  </a:extLst>
                </a:gridCol>
              </a:tblGrid>
              <a:tr h="652493">
                <a:tc>
                  <a:txBody>
                    <a:bodyPr/>
                    <a:lstStyle/>
                    <a:p>
                      <a:pPr algn="ctr"/>
                      <a:r>
                        <a:rPr lang="es-ES" dirty="0"/>
                        <a:t>Modelo</a:t>
                      </a:r>
                    </a:p>
                  </a:txBody>
                  <a:tcPr anchor="ctr"/>
                </a:tc>
                <a:tc>
                  <a:txBody>
                    <a:bodyPr/>
                    <a:lstStyle/>
                    <a:p>
                      <a:pPr algn="ctr"/>
                      <a:r>
                        <a:rPr lang="es-ES" dirty="0"/>
                        <a:t>Precisión</a:t>
                      </a:r>
                    </a:p>
                  </a:txBody>
                  <a:tcPr anchor="ctr"/>
                </a:tc>
                <a:tc>
                  <a:txBody>
                    <a:bodyPr/>
                    <a:lstStyle/>
                    <a:p>
                      <a:pPr algn="ctr"/>
                      <a:r>
                        <a:rPr lang="es-ES" dirty="0"/>
                        <a:t>Error</a:t>
                      </a:r>
                    </a:p>
                  </a:txBody>
                  <a:tcPr anchor="ctr"/>
                </a:tc>
                <a:tc>
                  <a:txBody>
                    <a:bodyPr/>
                    <a:lstStyle/>
                    <a:p>
                      <a:pPr algn="ctr"/>
                      <a:r>
                        <a:rPr lang="es-ES" dirty="0"/>
                        <a:t>Atributos (</a:t>
                      </a:r>
                      <a:r>
                        <a:rPr lang="es-ES" dirty="0" err="1"/>
                        <a:t>features</a:t>
                      </a:r>
                      <a:r>
                        <a:rPr lang="es-ES" dirty="0"/>
                        <a:t>)</a:t>
                      </a:r>
                    </a:p>
                  </a:txBody>
                  <a:tcPr anchor="ctr"/>
                </a:tc>
                <a:tc>
                  <a:txBody>
                    <a:bodyPr/>
                    <a:lstStyle/>
                    <a:p>
                      <a:pPr algn="ctr"/>
                      <a:r>
                        <a:rPr lang="es-ES" dirty="0" err="1"/>
                        <a:t>Nº</a:t>
                      </a:r>
                      <a:r>
                        <a:rPr lang="es-ES" dirty="0"/>
                        <a:t> arboles</a:t>
                      </a:r>
                    </a:p>
                  </a:txBody>
                  <a:tcPr anchor="ctr"/>
                </a:tc>
                <a:tc>
                  <a:txBody>
                    <a:bodyPr/>
                    <a:lstStyle/>
                    <a:p>
                      <a:pPr algn="ctr"/>
                      <a:r>
                        <a:rPr lang="es-ES" dirty="0"/>
                        <a:t>Tiempo de entrenamiento</a:t>
                      </a:r>
                    </a:p>
                  </a:txBody>
                  <a:tcPr anchor="ctr"/>
                </a:tc>
                <a:extLst>
                  <a:ext uri="{0D108BD9-81ED-4DB2-BD59-A6C34878D82A}">
                    <a16:rowId xmlns:a16="http://schemas.microsoft.com/office/drawing/2014/main" val="3275489054"/>
                  </a:ext>
                </a:extLst>
              </a:tr>
              <a:tr h="378032">
                <a:tc>
                  <a:txBody>
                    <a:bodyPr/>
                    <a:lstStyle/>
                    <a:p>
                      <a:r>
                        <a:rPr lang="es-ES" dirty="0"/>
                        <a:t>Básico</a:t>
                      </a:r>
                    </a:p>
                  </a:txBody>
                  <a:tcPr/>
                </a:tc>
                <a:tc>
                  <a:txBody>
                    <a:bodyPr/>
                    <a:lstStyle/>
                    <a:p>
                      <a:r>
                        <a:rPr lang="es-ES" dirty="0"/>
                        <a:t>66,213</a:t>
                      </a:r>
                    </a:p>
                  </a:txBody>
                  <a:tcPr/>
                </a:tc>
                <a:tc>
                  <a:txBody>
                    <a:bodyPr/>
                    <a:lstStyle/>
                    <a:p>
                      <a:r>
                        <a:rPr lang="es-ES" dirty="0"/>
                        <a:t>5,550</a:t>
                      </a:r>
                    </a:p>
                  </a:txBody>
                  <a:tcPr/>
                </a:tc>
                <a:tc>
                  <a:txBody>
                    <a:bodyPr/>
                    <a:lstStyle/>
                    <a:p>
                      <a:r>
                        <a:rPr lang="es-ES" dirty="0"/>
                        <a:t>10</a:t>
                      </a:r>
                    </a:p>
                  </a:txBody>
                  <a:tcPr/>
                </a:tc>
                <a:tc>
                  <a:txBody>
                    <a:bodyPr/>
                    <a:lstStyle/>
                    <a:p>
                      <a:r>
                        <a:rPr lang="es-ES" dirty="0"/>
                        <a:t>100</a:t>
                      </a:r>
                    </a:p>
                  </a:txBody>
                  <a:tcPr/>
                </a:tc>
                <a:tc>
                  <a:txBody>
                    <a:bodyPr/>
                    <a:lstStyle/>
                    <a:p>
                      <a:r>
                        <a:rPr lang="es-ES" dirty="0"/>
                        <a:t>0,2151</a:t>
                      </a:r>
                    </a:p>
                  </a:txBody>
                  <a:tcPr/>
                </a:tc>
                <a:extLst>
                  <a:ext uri="{0D108BD9-81ED-4DB2-BD59-A6C34878D82A}">
                    <a16:rowId xmlns:a16="http://schemas.microsoft.com/office/drawing/2014/main" val="1679438251"/>
                  </a:ext>
                </a:extLst>
              </a:tr>
              <a:tr h="932133">
                <a:tc>
                  <a:txBody>
                    <a:bodyPr/>
                    <a:lstStyle/>
                    <a:p>
                      <a:r>
                        <a:rPr lang="es-ES" dirty="0" err="1"/>
                        <a:t>Random</a:t>
                      </a:r>
                      <a:r>
                        <a:rPr lang="es-ES" dirty="0"/>
                        <a:t> </a:t>
                      </a:r>
                      <a:r>
                        <a:rPr lang="es-ES" dirty="0" err="1"/>
                        <a:t>Hyperparameters</a:t>
                      </a:r>
                      <a:r>
                        <a:rPr lang="es-ES" dirty="0"/>
                        <a:t> </a:t>
                      </a:r>
                      <a:r>
                        <a:rPr lang="es-ES" dirty="0" err="1"/>
                        <a:t>Grid</a:t>
                      </a:r>
                      <a:endParaRPr lang="es-ES" dirty="0"/>
                    </a:p>
                  </a:txBody>
                  <a:tcPr/>
                </a:tc>
                <a:tc>
                  <a:txBody>
                    <a:bodyPr/>
                    <a:lstStyle/>
                    <a:p>
                      <a:r>
                        <a:rPr lang="es-ES" dirty="0"/>
                        <a:t>64,850</a:t>
                      </a:r>
                    </a:p>
                  </a:txBody>
                  <a:tcPr/>
                </a:tc>
                <a:tc>
                  <a:txBody>
                    <a:bodyPr/>
                    <a:lstStyle/>
                    <a:p>
                      <a:r>
                        <a:rPr lang="es-ES" dirty="0"/>
                        <a:t>5,022</a:t>
                      </a:r>
                    </a:p>
                  </a:txBody>
                  <a:tcPr/>
                </a:tc>
                <a:tc>
                  <a:txBody>
                    <a:bodyPr/>
                    <a:lstStyle/>
                    <a:p>
                      <a:r>
                        <a:rPr lang="es-ES" dirty="0"/>
                        <a:t>10</a:t>
                      </a:r>
                    </a:p>
                  </a:txBody>
                  <a:tcPr/>
                </a:tc>
                <a:tc>
                  <a:txBody>
                    <a:bodyPr/>
                    <a:lstStyle/>
                    <a:p>
                      <a:r>
                        <a:rPr lang="es-ES" dirty="0"/>
                        <a:t>1800</a:t>
                      </a:r>
                    </a:p>
                  </a:txBody>
                  <a:tcPr/>
                </a:tc>
                <a:tc>
                  <a:txBody>
                    <a:bodyPr/>
                    <a:lstStyle/>
                    <a:p>
                      <a:r>
                        <a:rPr lang="es-ES" dirty="0"/>
                        <a:t>4,3618</a:t>
                      </a:r>
                    </a:p>
                  </a:txBody>
                  <a:tcPr/>
                </a:tc>
                <a:extLst>
                  <a:ext uri="{0D108BD9-81ED-4DB2-BD59-A6C34878D82A}">
                    <a16:rowId xmlns:a16="http://schemas.microsoft.com/office/drawing/2014/main" val="3315698798"/>
                  </a:ext>
                </a:extLst>
              </a:tr>
              <a:tr h="652493">
                <a:tc>
                  <a:txBody>
                    <a:bodyPr/>
                    <a:lstStyle/>
                    <a:p>
                      <a:r>
                        <a:rPr lang="es-ES" dirty="0"/>
                        <a:t>Cross-</a:t>
                      </a:r>
                      <a:r>
                        <a:rPr lang="es-ES" dirty="0" err="1"/>
                        <a:t>Validation</a:t>
                      </a:r>
                      <a:r>
                        <a:rPr lang="es-ES" dirty="0"/>
                        <a:t> </a:t>
                      </a:r>
                      <a:r>
                        <a:rPr lang="es-ES" dirty="0" err="1"/>
                        <a:t>GridSearch</a:t>
                      </a:r>
                      <a:endParaRPr lang="es-ES" dirty="0"/>
                    </a:p>
                  </a:txBody>
                  <a:tcPr/>
                </a:tc>
                <a:tc>
                  <a:txBody>
                    <a:bodyPr/>
                    <a:lstStyle/>
                    <a:p>
                      <a:r>
                        <a:rPr lang="es-ES" dirty="0"/>
                        <a:t>97,003</a:t>
                      </a:r>
                    </a:p>
                  </a:txBody>
                  <a:tcPr/>
                </a:tc>
                <a:tc>
                  <a:txBody>
                    <a:bodyPr/>
                    <a:lstStyle/>
                    <a:p>
                      <a:r>
                        <a:rPr lang="es-ES" dirty="0"/>
                        <a:t>4,913</a:t>
                      </a:r>
                    </a:p>
                  </a:txBody>
                  <a:tcPr/>
                </a:tc>
                <a:tc>
                  <a:txBody>
                    <a:bodyPr/>
                    <a:lstStyle/>
                    <a:p>
                      <a:r>
                        <a:rPr lang="es-ES" dirty="0"/>
                        <a:t>10</a:t>
                      </a:r>
                    </a:p>
                  </a:txBody>
                  <a:tcPr/>
                </a:tc>
                <a:tc>
                  <a:txBody>
                    <a:bodyPr/>
                    <a:lstStyle/>
                    <a:p>
                      <a:r>
                        <a:rPr lang="es-ES" dirty="0"/>
                        <a:t>10</a:t>
                      </a:r>
                    </a:p>
                  </a:txBody>
                  <a:tcPr/>
                </a:tc>
                <a:tc>
                  <a:txBody>
                    <a:bodyPr/>
                    <a:lstStyle/>
                    <a:p>
                      <a:r>
                        <a:rPr lang="es-ES" dirty="0"/>
                        <a:t>0,0161</a:t>
                      </a:r>
                    </a:p>
                  </a:txBody>
                  <a:tcPr/>
                </a:tc>
                <a:extLst>
                  <a:ext uri="{0D108BD9-81ED-4DB2-BD59-A6C34878D82A}">
                    <a16:rowId xmlns:a16="http://schemas.microsoft.com/office/drawing/2014/main" val="3170568159"/>
                  </a:ext>
                </a:extLst>
              </a:tr>
            </a:tbl>
          </a:graphicData>
        </a:graphic>
      </p:graphicFrame>
    </p:spTree>
    <p:extLst>
      <p:ext uri="{BB962C8B-B14F-4D97-AF65-F5344CB8AC3E}">
        <p14:creationId xmlns:p14="http://schemas.microsoft.com/office/powerpoint/2010/main" val="48029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19</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10;&#10;Descripción generada automáticamente">
            <a:extLst>
              <a:ext uri="{FF2B5EF4-FFF2-40B4-BE49-F238E27FC236}">
                <a16:creationId xmlns:a16="http://schemas.microsoft.com/office/drawing/2014/main" id="{22EF9BEA-C16A-4E01-BA1B-7E6530C7067C}"/>
              </a:ext>
            </a:extLst>
          </p:cNvPr>
          <p:cNvPicPr>
            <a:picLocks noChangeAspect="1"/>
          </p:cNvPicPr>
          <p:nvPr/>
        </p:nvPicPr>
        <p:blipFill>
          <a:blip r:embed="rId3"/>
          <a:stretch>
            <a:fillRect/>
          </a:stretch>
        </p:blipFill>
        <p:spPr>
          <a:xfrm>
            <a:off x="1810512" y="2084832"/>
            <a:ext cx="9357360" cy="3913760"/>
          </a:xfrm>
          <a:prstGeom prst="rect">
            <a:avLst/>
          </a:prstGeom>
        </p:spPr>
      </p:pic>
    </p:spTree>
    <p:extLst>
      <p:ext uri="{BB962C8B-B14F-4D97-AF65-F5344CB8AC3E}">
        <p14:creationId xmlns:p14="http://schemas.microsoft.com/office/powerpoint/2010/main" val="53631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Contenido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2</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sp>
        <p:nvSpPr>
          <p:cNvPr id="3" name="CuadroTexto 2">
            <a:extLst>
              <a:ext uri="{FF2B5EF4-FFF2-40B4-BE49-F238E27FC236}">
                <a16:creationId xmlns:a16="http://schemas.microsoft.com/office/drawing/2014/main" id="{E6EE5ACC-1914-4E31-9FB2-C15B2953D75E}"/>
              </a:ext>
            </a:extLst>
          </p:cNvPr>
          <p:cNvSpPr txBox="1"/>
          <p:nvPr/>
        </p:nvSpPr>
        <p:spPr>
          <a:xfrm>
            <a:off x="1005840" y="2464722"/>
            <a:ext cx="10180320" cy="2554545"/>
          </a:xfrm>
          <a:prstGeom prst="rect">
            <a:avLst/>
          </a:prstGeom>
          <a:noFill/>
        </p:spPr>
        <p:txBody>
          <a:bodyPr wrap="square" rtlCol="0">
            <a:spAutoFit/>
          </a:bodyPr>
          <a:lstStyle/>
          <a:p>
            <a:pPr marL="285750" indent="-285750">
              <a:buFont typeface="Arial" panose="020B0604020202020204" pitchFamily="34" charset="0"/>
              <a:buChar char="•"/>
            </a:pPr>
            <a:r>
              <a:rPr lang="es-ES" sz="4000" dirty="0"/>
              <a:t>Introducción</a:t>
            </a:r>
          </a:p>
          <a:p>
            <a:pPr marL="285750" indent="-285750">
              <a:buFont typeface="Arial" panose="020B0604020202020204" pitchFamily="34" charset="0"/>
              <a:buChar char="•"/>
            </a:pPr>
            <a:r>
              <a:rPr lang="es-ES" sz="4000" dirty="0" err="1"/>
              <a:t>Naive</a:t>
            </a:r>
            <a:r>
              <a:rPr lang="es-ES" sz="4000" dirty="0"/>
              <a:t> Bayes</a:t>
            </a:r>
          </a:p>
          <a:p>
            <a:pPr marL="285750" indent="-285750">
              <a:buFont typeface="Arial" panose="020B0604020202020204" pitchFamily="34" charset="0"/>
              <a:buChar char="•"/>
            </a:pPr>
            <a:r>
              <a:rPr lang="es-ES" sz="4000" dirty="0"/>
              <a:t>Arboles de decisión</a:t>
            </a:r>
          </a:p>
          <a:p>
            <a:pPr marL="285750" indent="-285750">
              <a:buFont typeface="Arial" panose="020B0604020202020204" pitchFamily="34" charset="0"/>
              <a:buChar char="•"/>
            </a:pPr>
            <a:r>
              <a:rPr lang="es-ES" sz="4000" dirty="0"/>
              <a:t>Conclusiones</a:t>
            </a:r>
          </a:p>
        </p:txBody>
      </p:sp>
    </p:spTree>
    <p:extLst>
      <p:ext uri="{BB962C8B-B14F-4D97-AF65-F5344CB8AC3E}">
        <p14:creationId xmlns:p14="http://schemas.microsoft.com/office/powerpoint/2010/main" val="396826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20</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Gráfico, Gráfico de líneas&#10;&#10;Descripción generada automáticamente">
            <a:extLst>
              <a:ext uri="{FF2B5EF4-FFF2-40B4-BE49-F238E27FC236}">
                <a16:creationId xmlns:a16="http://schemas.microsoft.com/office/drawing/2014/main" id="{D79283BF-1133-49F0-A6E1-C8B1F4BA090F}"/>
              </a:ext>
            </a:extLst>
          </p:cNvPr>
          <p:cNvPicPr>
            <a:picLocks noChangeAspect="1"/>
          </p:cNvPicPr>
          <p:nvPr/>
        </p:nvPicPr>
        <p:blipFill>
          <a:blip r:embed="rId3"/>
          <a:stretch>
            <a:fillRect/>
          </a:stretch>
        </p:blipFill>
        <p:spPr>
          <a:xfrm>
            <a:off x="6124564" y="2507287"/>
            <a:ext cx="5610214" cy="3139661"/>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EB898DDA-8981-4FF8-9A07-E80E74A45B6D}"/>
              </a:ext>
            </a:extLst>
          </p:cNvPr>
          <p:cNvPicPr>
            <a:picLocks noChangeAspect="1"/>
          </p:cNvPicPr>
          <p:nvPr/>
        </p:nvPicPr>
        <p:blipFill>
          <a:blip r:embed="rId4"/>
          <a:stretch>
            <a:fillRect/>
          </a:stretch>
        </p:blipFill>
        <p:spPr>
          <a:xfrm>
            <a:off x="325766" y="2507288"/>
            <a:ext cx="5610214" cy="3139661"/>
          </a:xfrm>
          <a:prstGeom prst="rect">
            <a:avLst/>
          </a:prstGeom>
        </p:spPr>
      </p:pic>
    </p:spTree>
    <p:extLst>
      <p:ext uri="{BB962C8B-B14F-4D97-AF65-F5344CB8AC3E}">
        <p14:creationId xmlns:p14="http://schemas.microsoft.com/office/powerpoint/2010/main" val="116699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21</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 Gráfico de dispersión&#10;&#10;Descripción generada automáticamente">
            <a:extLst>
              <a:ext uri="{FF2B5EF4-FFF2-40B4-BE49-F238E27FC236}">
                <a16:creationId xmlns:a16="http://schemas.microsoft.com/office/drawing/2014/main" id="{351F7507-F1D7-4DB9-AB08-E107DB80A406}"/>
              </a:ext>
            </a:extLst>
          </p:cNvPr>
          <p:cNvPicPr>
            <a:picLocks noChangeAspect="1"/>
          </p:cNvPicPr>
          <p:nvPr/>
        </p:nvPicPr>
        <p:blipFill>
          <a:blip r:embed="rId3"/>
          <a:stretch>
            <a:fillRect/>
          </a:stretch>
        </p:blipFill>
        <p:spPr>
          <a:xfrm>
            <a:off x="510840" y="2413141"/>
            <a:ext cx="5373324" cy="3328158"/>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6723666C-4AF4-4478-8A07-58352D13B3B1}"/>
              </a:ext>
            </a:extLst>
          </p:cNvPr>
          <p:cNvPicPr>
            <a:picLocks noChangeAspect="1"/>
          </p:cNvPicPr>
          <p:nvPr/>
        </p:nvPicPr>
        <p:blipFill>
          <a:blip r:embed="rId4"/>
          <a:stretch>
            <a:fillRect/>
          </a:stretch>
        </p:blipFill>
        <p:spPr>
          <a:xfrm>
            <a:off x="6397452" y="2026920"/>
            <a:ext cx="5678640" cy="4100600"/>
          </a:xfrm>
          <a:prstGeom prst="rect">
            <a:avLst/>
          </a:prstGeom>
        </p:spPr>
      </p:pic>
    </p:spTree>
    <p:extLst>
      <p:ext uri="{BB962C8B-B14F-4D97-AF65-F5344CB8AC3E}">
        <p14:creationId xmlns:p14="http://schemas.microsoft.com/office/powerpoint/2010/main" val="204880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419727" cy="1499616"/>
          </a:xfrm>
        </p:spPr>
        <p:txBody>
          <a:bodyPr/>
          <a:lstStyle/>
          <a:p>
            <a:r>
              <a:rPr lang="es-ES" dirty="0"/>
              <a:t>arboles de decisión : Generación del árbol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22</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Diagrama&#10;&#10;Descripción generada automáticamente">
            <a:extLst>
              <a:ext uri="{FF2B5EF4-FFF2-40B4-BE49-F238E27FC236}">
                <a16:creationId xmlns:a16="http://schemas.microsoft.com/office/drawing/2014/main" id="{8747BC6B-2CF3-43E2-82A4-9B2D32AA6042}"/>
              </a:ext>
            </a:extLst>
          </p:cNvPr>
          <p:cNvPicPr>
            <a:picLocks noChangeAspect="1"/>
          </p:cNvPicPr>
          <p:nvPr/>
        </p:nvPicPr>
        <p:blipFill>
          <a:blip r:embed="rId3"/>
          <a:stretch>
            <a:fillRect/>
          </a:stretch>
        </p:blipFill>
        <p:spPr>
          <a:xfrm>
            <a:off x="1768763" y="2686862"/>
            <a:ext cx="8654473" cy="2086307"/>
          </a:xfrm>
          <a:prstGeom prst="rect">
            <a:avLst/>
          </a:prstGeom>
        </p:spPr>
      </p:pic>
      <p:sp>
        <p:nvSpPr>
          <p:cNvPr id="11" name="CuadroTexto 10">
            <a:extLst>
              <a:ext uri="{FF2B5EF4-FFF2-40B4-BE49-F238E27FC236}">
                <a16:creationId xmlns:a16="http://schemas.microsoft.com/office/drawing/2014/main" id="{DEFC94E7-B524-4CEE-A6AE-D18152FF3D75}"/>
              </a:ext>
            </a:extLst>
          </p:cNvPr>
          <p:cNvSpPr txBox="1"/>
          <p:nvPr/>
        </p:nvSpPr>
        <p:spPr>
          <a:xfrm>
            <a:off x="4860080" y="4966891"/>
            <a:ext cx="2747820" cy="369332"/>
          </a:xfrm>
          <a:prstGeom prst="rect">
            <a:avLst/>
          </a:prstGeom>
          <a:noFill/>
        </p:spPr>
        <p:txBody>
          <a:bodyPr wrap="square" rtlCol="0">
            <a:spAutoFit/>
          </a:bodyPr>
          <a:lstStyle/>
          <a:p>
            <a:r>
              <a:rPr lang="es-ES" dirty="0"/>
              <a:t>Profundidad  = 2 niveles</a:t>
            </a:r>
          </a:p>
        </p:txBody>
      </p:sp>
    </p:spTree>
    <p:extLst>
      <p:ext uri="{BB962C8B-B14F-4D97-AF65-F5344CB8AC3E}">
        <p14:creationId xmlns:p14="http://schemas.microsoft.com/office/powerpoint/2010/main" val="164584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419727" cy="1499616"/>
          </a:xfrm>
        </p:spPr>
        <p:txBody>
          <a:bodyPr/>
          <a:lstStyle/>
          <a:p>
            <a:r>
              <a:rPr lang="es-ES" dirty="0"/>
              <a:t>arboles de decisión : Generación del árbol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23</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Captura de pantalla de un celular&#10;&#10;Descripción generada automáticamente">
            <a:extLst>
              <a:ext uri="{FF2B5EF4-FFF2-40B4-BE49-F238E27FC236}">
                <a16:creationId xmlns:a16="http://schemas.microsoft.com/office/drawing/2014/main" id="{1652F50F-1097-4E78-94A3-B7E8F861F08D}"/>
              </a:ext>
            </a:extLst>
          </p:cNvPr>
          <p:cNvPicPr>
            <a:picLocks noChangeAspect="1"/>
          </p:cNvPicPr>
          <p:nvPr/>
        </p:nvPicPr>
        <p:blipFill>
          <a:blip r:embed="rId3"/>
          <a:stretch>
            <a:fillRect/>
          </a:stretch>
        </p:blipFill>
        <p:spPr>
          <a:xfrm>
            <a:off x="200916" y="2643328"/>
            <a:ext cx="11790167" cy="1991296"/>
          </a:xfrm>
          <a:prstGeom prst="rect">
            <a:avLst/>
          </a:prstGeom>
        </p:spPr>
      </p:pic>
      <p:sp>
        <p:nvSpPr>
          <p:cNvPr id="8" name="CuadroTexto 7">
            <a:extLst>
              <a:ext uri="{FF2B5EF4-FFF2-40B4-BE49-F238E27FC236}">
                <a16:creationId xmlns:a16="http://schemas.microsoft.com/office/drawing/2014/main" id="{5D0368E3-19A4-4E7A-8D1C-D21DD1BA56CF}"/>
              </a:ext>
            </a:extLst>
          </p:cNvPr>
          <p:cNvSpPr txBox="1"/>
          <p:nvPr/>
        </p:nvSpPr>
        <p:spPr>
          <a:xfrm>
            <a:off x="4860080" y="4823788"/>
            <a:ext cx="2747820" cy="369332"/>
          </a:xfrm>
          <a:prstGeom prst="rect">
            <a:avLst/>
          </a:prstGeom>
          <a:noFill/>
        </p:spPr>
        <p:txBody>
          <a:bodyPr wrap="square" rtlCol="0">
            <a:spAutoFit/>
          </a:bodyPr>
          <a:lstStyle/>
          <a:p>
            <a:r>
              <a:rPr lang="es-ES" dirty="0"/>
              <a:t>Profundidad  = 3 niveles</a:t>
            </a:r>
          </a:p>
        </p:txBody>
      </p:sp>
    </p:spTree>
    <p:extLst>
      <p:ext uri="{BB962C8B-B14F-4D97-AF65-F5344CB8AC3E}">
        <p14:creationId xmlns:p14="http://schemas.microsoft.com/office/powerpoint/2010/main" val="44605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786873" cy="1499616"/>
          </a:xfrm>
        </p:spPr>
        <p:txBody>
          <a:bodyPr/>
          <a:lstStyle/>
          <a:p>
            <a:r>
              <a:rPr lang="es-ES" dirty="0"/>
              <a:t>arboles de decisión : Generación del árbol (III)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24</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a:extLst>
              <a:ext uri="{FF2B5EF4-FFF2-40B4-BE49-F238E27FC236}">
                <a16:creationId xmlns:a16="http://schemas.microsoft.com/office/drawing/2014/main" id="{3D88FA87-B1DB-4C33-A9B6-8C495547BC28}"/>
              </a:ext>
            </a:extLst>
          </p:cNvPr>
          <p:cNvPicPr>
            <a:picLocks noChangeAspect="1"/>
          </p:cNvPicPr>
          <p:nvPr/>
        </p:nvPicPr>
        <p:blipFill>
          <a:blip r:embed="rId3"/>
          <a:stretch>
            <a:fillRect/>
          </a:stretch>
        </p:blipFill>
        <p:spPr>
          <a:xfrm>
            <a:off x="-3274" y="2929932"/>
            <a:ext cx="12192000" cy="1459954"/>
          </a:xfrm>
          <a:prstGeom prst="rect">
            <a:avLst/>
          </a:prstGeom>
        </p:spPr>
      </p:pic>
      <p:sp>
        <p:nvSpPr>
          <p:cNvPr id="8" name="CuadroTexto 7">
            <a:extLst>
              <a:ext uri="{FF2B5EF4-FFF2-40B4-BE49-F238E27FC236}">
                <a16:creationId xmlns:a16="http://schemas.microsoft.com/office/drawing/2014/main" id="{4F538FA0-AC00-43E4-B40D-AF2D2CEE49E2}"/>
              </a:ext>
            </a:extLst>
          </p:cNvPr>
          <p:cNvSpPr txBox="1"/>
          <p:nvPr/>
        </p:nvSpPr>
        <p:spPr>
          <a:xfrm>
            <a:off x="5035162" y="4789661"/>
            <a:ext cx="2115128" cy="369332"/>
          </a:xfrm>
          <a:prstGeom prst="rect">
            <a:avLst/>
          </a:prstGeom>
          <a:noFill/>
        </p:spPr>
        <p:txBody>
          <a:bodyPr wrap="square" rtlCol="0">
            <a:spAutoFit/>
          </a:bodyPr>
          <a:lstStyle/>
          <a:p>
            <a:r>
              <a:rPr lang="es-ES" dirty="0"/>
              <a:t>Profundidad máxima</a:t>
            </a:r>
          </a:p>
        </p:txBody>
      </p:sp>
    </p:spTree>
    <p:extLst>
      <p:ext uri="{BB962C8B-B14F-4D97-AF65-F5344CB8AC3E}">
        <p14:creationId xmlns:p14="http://schemas.microsoft.com/office/powerpoint/2010/main" val="281043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Conclusiones Finales</a:t>
            </a:r>
          </a:p>
        </p:txBody>
      </p:sp>
      <p:sp>
        <p:nvSpPr>
          <p:cNvPr id="8" name="Marcador de número de diapositiva 7">
            <a:extLst>
              <a:ext uri="{FF2B5EF4-FFF2-40B4-BE49-F238E27FC236}">
                <a16:creationId xmlns:a16="http://schemas.microsoft.com/office/drawing/2014/main" id="{0BE533B4-3D17-4BCD-9F4B-DE610744AF38}"/>
              </a:ext>
            </a:extLst>
          </p:cNvPr>
          <p:cNvSpPr>
            <a:spLocks noGrp="1"/>
          </p:cNvSpPr>
          <p:nvPr>
            <p:ph type="sldNum" sz="quarter" idx="12"/>
          </p:nvPr>
        </p:nvSpPr>
        <p:spPr/>
        <p:txBody>
          <a:bodyPr/>
          <a:lstStyle/>
          <a:p>
            <a:fld id="{4FAB73BC-B049-4115-A692-8D63A059BFB8}" type="slidenum">
              <a:rPr lang="es-ES" noProof="0" smtClean="0"/>
              <a:pPr/>
              <a:t>25</a:t>
            </a:fld>
            <a:r>
              <a:rPr lang="es-ES" dirty="0"/>
              <a:t>/17</a:t>
            </a:r>
            <a:endParaRPr lang="es-ES" noProof="0" dirty="0"/>
          </a:p>
        </p:txBody>
      </p:sp>
      <p:pic>
        <p:nvPicPr>
          <p:cNvPr id="10" name="image2.png">
            <a:extLst>
              <a:ext uri="{FF2B5EF4-FFF2-40B4-BE49-F238E27FC236}">
                <a16:creationId xmlns:a16="http://schemas.microsoft.com/office/drawing/2014/main" id="{42D56301-D2C5-449D-900B-86C004E93246}"/>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3" name="Tabla 3">
            <a:extLst>
              <a:ext uri="{FF2B5EF4-FFF2-40B4-BE49-F238E27FC236}">
                <a16:creationId xmlns:a16="http://schemas.microsoft.com/office/drawing/2014/main" id="{7443AD7B-3B65-4256-81FC-005D7D4B6A59}"/>
              </a:ext>
            </a:extLst>
          </p:cNvPr>
          <p:cNvGraphicFramePr>
            <a:graphicFrameLocks noGrp="1"/>
          </p:cNvGraphicFramePr>
          <p:nvPr>
            <p:extLst>
              <p:ext uri="{D42A27DB-BD31-4B8C-83A1-F6EECF244321}">
                <p14:modId xmlns:p14="http://schemas.microsoft.com/office/powerpoint/2010/main" val="1792289834"/>
              </p:ext>
            </p:extLst>
          </p:nvPr>
        </p:nvGraphicFramePr>
        <p:xfrm>
          <a:off x="443345" y="2469378"/>
          <a:ext cx="11240656" cy="2494280"/>
        </p:xfrm>
        <a:graphic>
          <a:graphicData uri="http://schemas.openxmlformats.org/drawingml/2006/table">
            <a:tbl>
              <a:tblPr firstRow="1" bandRow="1">
                <a:tableStyleId>{5C22544A-7EE6-4342-B048-85BDC9FD1C3A}</a:tableStyleId>
              </a:tblPr>
              <a:tblGrid>
                <a:gridCol w="2810164">
                  <a:extLst>
                    <a:ext uri="{9D8B030D-6E8A-4147-A177-3AD203B41FA5}">
                      <a16:colId xmlns:a16="http://schemas.microsoft.com/office/drawing/2014/main" val="4061698246"/>
                    </a:ext>
                  </a:extLst>
                </a:gridCol>
                <a:gridCol w="2810164">
                  <a:extLst>
                    <a:ext uri="{9D8B030D-6E8A-4147-A177-3AD203B41FA5}">
                      <a16:colId xmlns:a16="http://schemas.microsoft.com/office/drawing/2014/main" val="733483295"/>
                    </a:ext>
                  </a:extLst>
                </a:gridCol>
                <a:gridCol w="2810164">
                  <a:extLst>
                    <a:ext uri="{9D8B030D-6E8A-4147-A177-3AD203B41FA5}">
                      <a16:colId xmlns:a16="http://schemas.microsoft.com/office/drawing/2014/main" val="2130644509"/>
                    </a:ext>
                  </a:extLst>
                </a:gridCol>
                <a:gridCol w="2810164">
                  <a:extLst>
                    <a:ext uri="{9D8B030D-6E8A-4147-A177-3AD203B41FA5}">
                      <a16:colId xmlns:a16="http://schemas.microsoft.com/office/drawing/2014/main" val="2149373473"/>
                    </a:ext>
                  </a:extLst>
                </a:gridCol>
              </a:tblGrid>
              <a:tr h="370840">
                <a:tc>
                  <a:txBody>
                    <a:bodyPr/>
                    <a:lstStyle/>
                    <a:p>
                      <a:endParaRPr lang="es-ES" dirty="0"/>
                    </a:p>
                  </a:txBody>
                  <a:tcPr/>
                </a:tc>
                <a:tc>
                  <a:txBody>
                    <a:bodyPr/>
                    <a:lstStyle/>
                    <a:p>
                      <a:pPr algn="ctr"/>
                      <a:r>
                        <a:rPr lang="es-ES" dirty="0" err="1"/>
                        <a:t>Naive</a:t>
                      </a:r>
                      <a:r>
                        <a:rPr lang="es-ES" dirty="0"/>
                        <a:t> Bayes Set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err="1"/>
                        <a:t>Naive</a:t>
                      </a:r>
                      <a:r>
                        <a:rPr lang="es-ES" dirty="0"/>
                        <a:t> Bayes Set 2</a:t>
                      </a:r>
                    </a:p>
                  </a:txBody>
                  <a:tcPr anchor="ctr"/>
                </a:tc>
                <a:tc>
                  <a:txBody>
                    <a:bodyPr/>
                    <a:lstStyle/>
                    <a:p>
                      <a:pPr algn="ctr"/>
                      <a:r>
                        <a:rPr lang="es-ES" dirty="0"/>
                        <a:t>Árboles de decisión</a:t>
                      </a:r>
                    </a:p>
                  </a:txBody>
                  <a:tcPr anchor="ctr"/>
                </a:tc>
                <a:extLst>
                  <a:ext uri="{0D108BD9-81ED-4DB2-BD59-A6C34878D82A}">
                    <a16:rowId xmlns:a16="http://schemas.microsoft.com/office/drawing/2014/main" val="1240379160"/>
                  </a:ext>
                </a:extLst>
              </a:tr>
              <a:tr h="370840">
                <a:tc>
                  <a:txBody>
                    <a:bodyPr/>
                    <a:lstStyle/>
                    <a:p>
                      <a:r>
                        <a:rPr lang="es-ES" dirty="0">
                          <a:solidFill>
                            <a:schemeClr val="bg1"/>
                          </a:solidFill>
                        </a:rPr>
                        <a:t>Tamaño del </a:t>
                      </a:r>
                      <a:r>
                        <a:rPr lang="es-ES" dirty="0" err="1">
                          <a:solidFill>
                            <a:schemeClr val="bg1"/>
                          </a:solidFill>
                        </a:rPr>
                        <a:t>dataset</a:t>
                      </a:r>
                      <a:endParaRPr lang="es-ES" dirty="0">
                        <a:solidFill>
                          <a:schemeClr val="bg1"/>
                        </a:solidFill>
                      </a:endParaRPr>
                    </a:p>
                  </a:txBody>
                  <a:tcPr>
                    <a:solidFill>
                      <a:schemeClr val="accent1"/>
                    </a:solidFill>
                  </a:tcPr>
                </a:tc>
                <a:tc>
                  <a:txBody>
                    <a:bodyPr/>
                    <a:lstStyle/>
                    <a:p>
                      <a:r>
                        <a:rPr lang="es-ES" dirty="0"/>
                        <a:t>2.000 filas</a:t>
                      </a:r>
                    </a:p>
                  </a:txBody>
                  <a:tcPr/>
                </a:tc>
                <a:tc>
                  <a:txBody>
                    <a:bodyPr/>
                    <a:lstStyle/>
                    <a:p>
                      <a:r>
                        <a:rPr lang="es-ES" dirty="0"/>
                        <a:t>19.937 filas</a:t>
                      </a:r>
                    </a:p>
                  </a:txBody>
                  <a:tcPr/>
                </a:tc>
                <a:tc>
                  <a:txBody>
                    <a:bodyPr/>
                    <a:lstStyle/>
                    <a:p>
                      <a:r>
                        <a:rPr lang="es-ES" dirty="0"/>
                        <a:t>1.465 filas</a:t>
                      </a:r>
                    </a:p>
                  </a:txBody>
                  <a:tcPr/>
                </a:tc>
                <a:extLst>
                  <a:ext uri="{0D108BD9-81ED-4DB2-BD59-A6C34878D82A}">
                    <a16:rowId xmlns:a16="http://schemas.microsoft.com/office/drawing/2014/main" val="1401111890"/>
                  </a:ext>
                </a:extLst>
              </a:tr>
              <a:tr h="370840">
                <a:tc>
                  <a:txBody>
                    <a:bodyPr/>
                    <a:lstStyle/>
                    <a:p>
                      <a:r>
                        <a:rPr lang="es-ES" dirty="0">
                          <a:solidFill>
                            <a:schemeClr val="bg1"/>
                          </a:solidFill>
                        </a:rPr>
                        <a:t>Media de precisión</a:t>
                      </a:r>
                    </a:p>
                  </a:txBody>
                  <a:tcPr>
                    <a:solidFill>
                      <a:schemeClr val="accent1"/>
                    </a:solidFill>
                  </a:tcPr>
                </a:tc>
                <a:tc>
                  <a:txBody>
                    <a:bodyPr/>
                    <a:lstStyle/>
                    <a:p>
                      <a:r>
                        <a:rPr lang="es-ES" dirty="0"/>
                        <a:t>98,16 %</a:t>
                      </a:r>
                    </a:p>
                  </a:txBody>
                  <a:tcPr/>
                </a:tc>
                <a:tc>
                  <a:txBody>
                    <a:bodyPr/>
                    <a:lstStyle/>
                    <a:p>
                      <a:r>
                        <a:rPr lang="es-ES" dirty="0"/>
                        <a:t>49,36 %</a:t>
                      </a:r>
                    </a:p>
                  </a:txBody>
                  <a:tcPr/>
                </a:tc>
                <a:tc>
                  <a:txBody>
                    <a:bodyPr/>
                    <a:lstStyle/>
                    <a:p>
                      <a:r>
                        <a:rPr lang="es-ES" dirty="0"/>
                        <a:t>76,021 %</a:t>
                      </a:r>
                    </a:p>
                  </a:txBody>
                  <a:tcPr/>
                </a:tc>
                <a:extLst>
                  <a:ext uri="{0D108BD9-81ED-4DB2-BD59-A6C34878D82A}">
                    <a16:rowId xmlns:a16="http://schemas.microsoft.com/office/drawing/2014/main" val="1028051886"/>
                  </a:ext>
                </a:extLst>
              </a:tr>
              <a:tr h="370840">
                <a:tc>
                  <a:txBody>
                    <a:bodyPr/>
                    <a:lstStyle/>
                    <a:p>
                      <a:r>
                        <a:rPr lang="es-ES" dirty="0">
                          <a:solidFill>
                            <a:schemeClr val="bg1"/>
                          </a:solidFill>
                        </a:rPr>
                        <a:t>Media del error </a:t>
                      </a:r>
                    </a:p>
                  </a:txBody>
                  <a:tcPr>
                    <a:solidFill>
                      <a:schemeClr val="accent1"/>
                    </a:solidFill>
                  </a:tcPr>
                </a:tc>
                <a:tc>
                  <a:txBody>
                    <a:bodyPr/>
                    <a:lstStyle/>
                    <a:p>
                      <a:r>
                        <a:rPr lang="es-ES" dirty="0"/>
                        <a:t>16,5</a:t>
                      </a:r>
                    </a:p>
                  </a:txBody>
                  <a:tcPr/>
                </a:tc>
                <a:tc>
                  <a:txBody>
                    <a:bodyPr/>
                    <a:lstStyle/>
                    <a:p>
                      <a:r>
                        <a:rPr lang="es-ES" dirty="0"/>
                        <a:t>234,75</a:t>
                      </a:r>
                    </a:p>
                  </a:txBody>
                  <a:tcPr/>
                </a:tc>
                <a:tc>
                  <a:txBody>
                    <a:bodyPr/>
                    <a:lstStyle/>
                    <a:p>
                      <a:r>
                        <a:rPr lang="es-ES" dirty="0"/>
                        <a:t>5,16</a:t>
                      </a:r>
                    </a:p>
                  </a:txBody>
                  <a:tcPr/>
                </a:tc>
                <a:extLst>
                  <a:ext uri="{0D108BD9-81ED-4DB2-BD59-A6C34878D82A}">
                    <a16:rowId xmlns:a16="http://schemas.microsoft.com/office/drawing/2014/main" val="1894543247"/>
                  </a:ext>
                </a:extLst>
              </a:tr>
              <a:tr h="370840">
                <a:tc>
                  <a:txBody>
                    <a:bodyPr/>
                    <a:lstStyle/>
                    <a:p>
                      <a:r>
                        <a:rPr lang="es-ES" dirty="0">
                          <a:solidFill>
                            <a:schemeClr val="bg1"/>
                          </a:solidFill>
                        </a:rPr>
                        <a:t>Tiempo medio de entrenamiento</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0,12 segundos</a:t>
                      </a:r>
                    </a:p>
                    <a:p>
                      <a:endParaRPr lang="es-ES" dirty="0"/>
                    </a:p>
                  </a:txBody>
                  <a:tcPr/>
                </a:tc>
                <a:tc>
                  <a:txBody>
                    <a:bodyPr/>
                    <a:lstStyle/>
                    <a:p>
                      <a:r>
                        <a:rPr lang="es-ES" dirty="0"/>
                        <a:t>0,47 segundos</a:t>
                      </a:r>
                    </a:p>
                  </a:txBody>
                  <a:tcPr/>
                </a:tc>
                <a:tc>
                  <a:txBody>
                    <a:bodyPr/>
                    <a:lstStyle/>
                    <a:p>
                      <a:r>
                        <a:rPr lang="es-ES" dirty="0"/>
                        <a:t>2,4 segundos</a:t>
                      </a:r>
                    </a:p>
                  </a:txBody>
                  <a:tcPr/>
                </a:tc>
                <a:extLst>
                  <a:ext uri="{0D108BD9-81ED-4DB2-BD59-A6C34878D82A}">
                    <a16:rowId xmlns:a16="http://schemas.microsoft.com/office/drawing/2014/main" val="2811776483"/>
                  </a:ext>
                </a:extLst>
              </a:tr>
              <a:tr h="370840">
                <a:tc>
                  <a:txBody>
                    <a:bodyPr/>
                    <a:lstStyle/>
                    <a:p>
                      <a:r>
                        <a:rPr lang="es-ES" dirty="0">
                          <a:solidFill>
                            <a:schemeClr val="bg1"/>
                          </a:solidFill>
                        </a:rPr>
                        <a:t>Tiempo medio de predicción</a:t>
                      </a:r>
                    </a:p>
                  </a:txBody>
                  <a:tcPr>
                    <a:solidFill>
                      <a:schemeClr val="accent1"/>
                    </a:solidFill>
                  </a:tcPr>
                </a:tc>
                <a:tc>
                  <a:txBody>
                    <a:bodyPr/>
                    <a:lstStyle/>
                    <a:p>
                      <a:r>
                        <a:rPr lang="es-ES" dirty="0"/>
                        <a:t>0,525 segundos</a:t>
                      </a:r>
                    </a:p>
                  </a:txBody>
                  <a:tcPr/>
                </a:tc>
                <a:tc>
                  <a:txBody>
                    <a:bodyPr/>
                    <a:lstStyle/>
                    <a:p>
                      <a:r>
                        <a:rPr lang="es-ES" dirty="0"/>
                        <a:t>0,86 segundos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segundos</a:t>
                      </a:r>
                    </a:p>
                  </a:txBody>
                  <a:tcPr/>
                </a:tc>
                <a:extLst>
                  <a:ext uri="{0D108BD9-81ED-4DB2-BD59-A6C34878D82A}">
                    <a16:rowId xmlns:a16="http://schemas.microsoft.com/office/drawing/2014/main" val="2456582127"/>
                  </a:ext>
                </a:extLst>
              </a:tr>
            </a:tbl>
          </a:graphicData>
        </a:graphic>
      </p:graphicFrame>
    </p:spTree>
    <p:extLst>
      <p:ext uri="{BB962C8B-B14F-4D97-AF65-F5344CB8AC3E}">
        <p14:creationId xmlns:p14="http://schemas.microsoft.com/office/powerpoint/2010/main" val="38694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s-ES" dirty="0">
                <a:solidFill>
                  <a:srgbClr val="FFFFFF"/>
                </a:solidFill>
              </a:rPr>
              <a:t>Practicas sistemas inteligentes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es-ES" dirty="0">
                <a:solidFill>
                  <a:srgbClr val="FFFFFF"/>
                </a:solidFill>
              </a:rPr>
              <a:t>Máster Ingeniería Informática 2020/21</a:t>
            </a:r>
          </a:p>
        </p:txBody>
      </p:sp>
      <p:sp>
        <p:nvSpPr>
          <p:cNvPr id="8" name="Subtítulo 2">
            <a:extLst>
              <a:ext uri="{FF2B5EF4-FFF2-40B4-BE49-F238E27FC236}">
                <a16:creationId xmlns:a16="http://schemas.microsoft.com/office/drawing/2014/main" id="{E8A1290E-DE5C-4C2F-93A3-968C917E3B8A}"/>
              </a:ext>
            </a:extLst>
          </p:cNvPr>
          <p:cNvSpPr txBox="1">
            <a:spLocks/>
          </p:cNvSpPr>
          <p:nvPr/>
        </p:nvSpPr>
        <p:spPr>
          <a:xfrm>
            <a:off x="9712429" y="4668752"/>
            <a:ext cx="2476297" cy="9411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s-ES" sz="1200" dirty="0">
                <a:solidFill>
                  <a:srgbClr val="FFFFFF"/>
                </a:solidFill>
              </a:rPr>
              <a:t>Luis Blázquez Miñambres</a:t>
            </a:r>
          </a:p>
          <a:p>
            <a:pPr algn="r"/>
            <a:r>
              <a:rPr lang="es-ES" sz="1200" dirty="0">
                <a:solidFill>
                  <a:srgbClr val="FFFFFF"/>
                </a:solidFill>
              </a:rPr>
              <a:t>Francisco Pinto Santos</a:t>
            </a:r>
          </a:p>
        </p:txBody>
      </p:sp>
      <p:pic>
        <p:nvPicPr>
          <p:cNvPr id="9" name="image2.png">
            <a:extLst>
              <a:ext uri="{FF2B5EF4-FFF2-40B4-BE49-F238E27FC236}">
                <a16:creationId xmlns:a16="http://schemas.microsoft.com/office/drawing/2014/main" id="{C4BC3650-5232-4658-8CF4-69DDD771A378}"/>
              </a:ext>
            </a:extLst>
          </p:cNvPr>
          <p:cNvPicPr/>
          <p:nvPr/>
        </p:nvPicPr>
        <p:blipFill>
          <a:blip r:embed="rId4"/>
          <a:srcRect r="-294" b="-3234"/>
          <a:stretch>
            <a:fillRect/>
          </a:stretch>
        </p:blipFill>
        <p:spPr>
          <a:xfrm>
            <a:off x="11600953" y="6297433"/>
            <a:ext cx="587773" cy="559592"/>
          </a:xfrm>
          <a:prstGeom prst="rect">
            <a:avLst/>
          </a:prstGeom>
          <a:ln/>
        </p:spPr>
      </p:pic>
      <p:sp>
        <p:nvSpPr>
          <p:cNvPr id="16" name="Marcador de número de diapositiva 6">
            <a:extLst>
              <a:ext uri="{FF2B5EF4-FFF2-40B4-BE49-F238E27FC236}">
                <a16:creationId xmlns:a16="http://schemas.microsoft.com/office/drawing/2014/main" id="{6418C7B0-5846-4C90-8A28-FB6E2C1DB4C4}"/>
              </a:ext>
            </a:extLst>
          </p:cNvPr>
          <p:cNvSpPr>
            <a:spLocks noGrp="1"/>
          </p:cNvSpPr>
          <p:nvPr>
            <p:ph type="sldNum" sz="quarter" idx="12"/>
          </p:nvPr>
        </p:nvSpPr>
        <p:spPr>
          <a:xfrm>
            <a:off x="10837333" y="6470704"/>
            <a:ext cx="973667" cy="274320"/>
          </a:xfrm>
        </p:spPr>
        <p:txBody>
          <a:bodyPr/>
          <a:lstStyle/>
          <a:p>
            <a:fld id="{4FAB73BC-B049-4115-A692-8D63A059BFB8}" type="slidenum">
              <a:rPr lang="es-ES" noProof="0" smtClean="0"/>
              <a:pPr/>
              <a:t>26</a:t>
            </a:fld>
            <a:r>
              <a:rPr lang="es-ES" dirty="0"/>
              <a:t>/17</a:t>
            </a:r>
            <a:endParaRPr lang="es-ES" noProof="0" dirty="0"/>
          </a:p>
        </p:txBody>
      </p:sp>
      <p:sp>
        <p:nvSpPr>
          <p:cNvPr id="4" name="CuadroTexto 3">
            <a:extLst>
              <a:ext uri="{FF2B5EF4-FFF2-40B4-BE49-F238E27FC236}">
                <a16:creationId xmlns:a16="http://schemas.microsoft.com/office/drawing/2014/main" id="{A3A477B6-F703-487A-B269-F71D97B9CAD1}"/>
              </a:ext>
            </a:extLst>
          </p:cNvPr>
          <p:cNvSpPr txBox="1"/>
          <p:nvPr/>
        </p:nvSpPr>
        <p:spPr>
          <a:xfrm>
            <a:off x="2065020" y="2924898"/>
            <a:ext cx="8061960" cy="1015663"/>
          </a:xfrm>
          <a:prstGeom prst="rect">
            <a:avLst/>
          </a:prstGeom>
          <a:noFill/>
        </p:spPr>
        <p:txBody>
          <a:bodyPr wrap="square" rtlCol="0">
            <a:spAutoFit/>
          </a:bodyPr>
          <a:lstStyle/>
          <a:p>
            <a:r>
              <a:rPr lang="es-ES" sz="6000" dirty="0"/>
              <a:t>Gracias por su atención</a:t>
            </a:r>
          </a:p>
        </p:txBody>
      </p:sp>
    </p:spTree>
    <p:extLst>
      <p:ext uri="{BB962C8B-B14F-4D97-AF65-F5344CB8AC3E}">
        <p14:creationId xmlns:p14="http://schemas.microsoft.com/office/powerpoint/2010/main" val="8241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Apartados de cada algoritmo</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3</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sp>
        <p:nvSpPr>
          <p:cNvPr id="4" name="CuadroTexto 3">
            <a:extLst>
              <a:ext uri="{FF2B5EF4-FFF2-40B4-BE49-F238E27FC236}">
                <a16:creationId xmlns:a16="http://schemas.microsoft.com/office/drawing/2014/main" id="{ED67BFD8-9F58-424B-A91F-214931EFDC02}"/>
              </a:ext>
            </a:extLst>
          </p:cNvPr>
          <p:cNvSpPr txBox="1"/>
          <p:nvPr/>
        </p:nvSpPr>
        <p:spPr>
          <a:xfrm>
            <a:off x="1024128" y="2481943"/>
            <a:ext cx="5826034" cy="2400657"/>
          </a:xfrm>
          <a:prstGeom prst="rect">
            <a:avLst/>
          </a:prstGeom>
          <a:noFill/>
        </p:spPr>
        <p:txBody>
          <a:bodyPr wrap="square" rtlCol="0">
            <a:spAutoFit/>
          </a:bodyPr>
          <a:lstStyle/>
          <a:p>
            <a:pPr marL="742950" lvl="1" indent="-285750">
              <a:buFont typeface="Arial" panose="020B0604020202020204" pitchFamily="34" charset="0"/>
              <a:buChar char="•"/>
            </a:pPr>
            <a:r>
              <a:rPr lang="es-ES" sz="3000" dirty="0"/>
              <a:t>Estructura principal</a:t>
            </a:r>
          </a:p>
          <a:p>
            <a:pPr marL="742950" lvl="1" indent="-285750">
              <a:buFont typeface="Arial" panose="020B0604020202020204" pitchFamily="34" charset="0"/>
              <a:buChar char="•"/>
            </a:pPr>
            <a:r>
              <a:rPr lang="es-ES" sz="3000" dirty="0" err="1"/>
              <a:t>Dataset</a:t>
            </a:r>
            <a:endParaRPr lang="es-ES" sz="3000" dirty="0"/>
          </a:p>
          <a:p>
            <a:pPr marL="742950" lvl="1" indent="-285750">
              <a:buFont typeface="Arial" panose="020B0604020202020204" pitchFamily="34" charset="0"/>
              <a:buChar char="•"/>
            </a:pPr>
            <a:r>
              <a:rPr lang="es-ES" sz="3000" dirty="0"/>
              <a:t>Preprocesamiento</a:t>
            </a:r>
          </a:p>
          <a:p>
            <a:pPr marL="742950" lvl="1" indent="-285750">
              <a:buFont typeface="Arial" panose="020B0604020202020204" pitchFamily="34" charset="0"/>
              <a:buChar char="•"/>
            </a:pPr>
            <a:r>
              <a:rPr lang="es-ES" sz="3000" dirty="0"/>
              <a:t>Entrenamiento</a:t>
            </a:r>
          </a:p>
          <a:p>
            <a:pPr marL="742950" lvl="1" indent="-285750">
              <a:buFont typeface="Arial" panose="020B0604020202020204" pitchFamily="34" charset="0"/>
              <a:buChar char="•"/>
            </a:pPr>
            <a:r>
              <a:rPr lang="es-ES" sz="3000" dirty="0"/>
              <a:t>Predicción y evaluación</a:t>
            </a:r>
          </a:p>
        </p:txBody>
      </p:sp>
    </p:spTree>
    <p:extLst>
      <p:ext uri="{BB962C8B-B14F-4D97-AF65-F5344CB8AC3E}">
        <p14:creationId xmlns:p14="http://schemas.microsoft.com/office/powerpoint/2010/main" val="378827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err="1"/>
              <a:t>INtroduccion</a:t>
            </a:r>
            <a:endParaRPr lang="es-ES" dirty="0"/>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4</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pic>
        <p:nvPicPr>
          <p:cNvPr id="1026" name="Picture 2" descr="Scikit-learn - Wikipedia, la enciclopedia libre">
            <a:extLst>
              <a:ext uri="{FF2B5EF4-FFF2-40B4-BE49-F238E27FC236}">
                <a16:creationId xmlns:a16="http://schemas.microsoft.com/office/drawing/2014/main" id="{2F4B4F88-5E93-40E1-8542-4DCF55D37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39" y="2709171"/>
            <a:ext cx="3307080" cy="17803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meros pasos con pandas en Python - AEPI Escuela de programacion en Madrid">
            <a:extLst>
              <a:ext uri="{FF2B5EF4-FFF2-40B4-BE49-F238E27FC236}">
                <a16:creationId xmlns:a16="http://schemas.microsoft.com/office/drawing/2014/main" id="{D1262961-7332-4AAD-BE12-825C29419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407" y="2223149"/>
            <a:ext cx="4777759" cy="275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err="1"/>
              <a:t>naive</a:t>
            </a:r>
            <a:r>
              <a:rPr lang="es-ES" dirty="0"/>
              <a:t> </a:t>
            </a:r>
            <a:r>
              <a:rPr lang="es-ES" dirty="0" err="1"/>
              <a:t>bayes</a:t>
            </a:r>
            <a:r>
              <a:rPr lang="es-ES" dirty="0"/>
              <a:t>: Estructura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5</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3" name="Diagrama 2">
            <a:extLst>
              <a:ext uri="{FF2B5EF4-FFF2-40B4-BE49-F238E27FC236}">
                <a16:creationId xmlns:a16="http://schemas.microsoft.com/office/drawing/2014/main" id="{95EE2F7E-9BE6-4490-ADEA-78340E5F22D3}"/>
              </a:ext>
            </a:extLst>
          </p:cNvPr>
          <p:cNvGraphicFramePr/>
          <p:nvPr>
            <p:extLst>
              <p:ext uri="{D42A27DB-BD31-4B8C-83A1-F6EECF244321}">
                <p14:modId xmlns:p14="http://schemas.microsoft.com/office/powerpoint/2010/main" val="1723524324"/>
              </p:ext>
            </p:extLst>
          </p:nvPr>
        </p:nvGraphicFramePr>
        <p:xfrm>
          <a:off x="296090" y="719666"/>
          <a:ext cx="11739155" cy="5465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04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a:t>
            </a:r>
            <a:r>
              <a:rPr lang="es-ES" dirty="0" err="1"/>
              <a:t>Dataset</a:t>
            </a:r>
            <a:r>
              <a:rPr lang="es-ES" dirty="0"/>
              <a: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6</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pic>
        <p:nvPicPr>
          <p:cNvPr id="4" name="Imagen 3" descr="Calendario&#10;&#10;Descripción generada automáticamente con confianza baja">
            <a:extLst>
              <a:ext uri="{FF2B5EF4-FFF2-40B4-BE49-F238E27FC236}">
                <a16:creationId xmlns:a16="http://schemas.microsoft.com/office/drawing/2014/main" id="{DD893535-95CC-437C-B40A-D3843561C7FF}"/>
              </a:ext>
            </a:extLst>
          </p:cNvPr>
          <p:cNvPicPr>
            <a:picLocks noChangeAspect="1"/>
          </p:cNvPicPr>
          <p:nvPr/>
        </p:nvPicPr>
        <p:blipFill>
          <a:blip r:embed="rId4"/>
          <a:stretch>
            <a:fillRect/>
          </a:stretch>
        </p:blipFill>
        <p:spPr>
          <a:xfrm>
            <a:off x="1249680" y="1899666"/>
            <a:ext cx="4352154" cy="4405884"/>
          </a:xfrm>
          <a:prstGeom prst="rect">
            <a:avLst/>
          </a:prstGeom>
        </p:spPr>
      </p:pic>
      <p:graphicFrame>
        <p:nvGraphicFramePr>
          <p:cNvPr id="8" name="Tabla 8">
            <a:extLst>
              <a:ext uri="{FF2B5EF4-FFF2-40B4-BE49-F238E27FC236}">
                <a16:creationId xmlns:a16="http://schemas.microsoft.com/office/drawing/2014/main" id="{56BFEAF9-D346-4D64-B747-4DE0DCBC7BF0}"/>
              </a:ext>
            </a:extLst>
          </p:cNvPr>
          <p:cNvGraphicFramePr>
            <a:graphicFrameLocks noGrp="1"/>
          </p:cNvGraphicFramePr>
          <p:nvPr>
            <p:extLst>
              <p:ext uri="{D42A27DB-BD31-4B8C-83A1-F6EECF244321}">
                <p14:modId xmlns:p14="http://schemas.microsoft.com/office/powerpoint/2010/main" val="294605051"/>
              </p:ext>
            </p:extLst>
          </p:nvPr>
        </p:nvGraphicFramePr>
        <p:xfrm>
          <a:off x="6283960" y="4260342"/>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81432">
                <a:tc gridSpan="2">
                  <a:txBody>
                    <a:bodyPr/>
                    <a:lstStyle/>
                    <a:p>
                      <a:pPr algn="ctr"/>
                      <a:r>
                        <a:rPr lang="es-ES" dirty="0"/>
                        <a:t>Atributos Característica (</a:t>
                      </a:r>
                      <a:r>
                        <a:rPr lang="es-ES" dirty="0" err="1"/>
                        <a:t>Features</a:t>
                      </a:r>
                      <a:r>
                        <a:rPr lang="es-ES" dirty="0"/>
                        <a:t>)</a:t>
                      </a:r>
                    </a:p>
                  </a:txBody>
                  <a:tcPr/>
                </a:tc>
                <a:tc hMerge="1">
                  <a:txBody>
                    <a:bodyPr/>
                    <a:lstStyle/>
                    <a:p>
                      <a:endParaRPr lang="es-ES" dirty="0"/>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-98 a -10</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-59 (77 %)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-97 , -74 (0.05 %)</a:t>
                      </a:r>
                    </a:p>
                  </a:txBody>
                  <a:tcPr/>
                </a:tc>
                <a:extLst>
                  <a:ext uri="{0D108BD9-81ED-4DB2-BD59-A6C34878D82A}">
                    <a16:rowId xmlns:a16="http://schemas.microsoft.com/office/drawing/2014/main" val="2802738720"/>
                  </a:ext>
                </a:extLst>
              </a:tr>
            </a:tbl>
          </a:graphicData>
        </a:graphic>
      </p:graphicFrame>
      <p:graphicFrame>
        <p:nvGraphicFramePr>
          <p:cNvPr id="11" name="Tabla 8">
            <a:extLst>
              <a:ext uri="{FF2B5EF4-FFF2-40B4-BE49-F238E27FC236}">
                <a16:creationId xmlns:a16="http://schemas.microsoft.com/office/drawing/2014/main" id="{7A9E097D-D97A-4AD6-B2AA-AFDE2D200EE3}"/>
              </a:ext>
            </a:extLst>
          </p:cNvPr>
          <p:cNvGraphicFramePr>
            <a:graphicFrameLocks noGrp="1"/>
          </p:cNvGraphicFramePr>
          <p:nvPr>
            <p:extLst>
              <p:ext uri="{D42A27DB-BD31-4B8C-83A1-F6EECF244321}">
                <p14:modId xmlns:p14="http://schemas.microsoft.com/office/powerpoint/2010/main" val="4105341087"/>
              </p:ext>
            </p:extLst>
          </p:nvPr>
        </p:nvGraphicFramePr>
        <p:xfrm>
          <a:off x="6283960" y="2000631"/>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81432">
                <a:tc gridSpan="2">
                  <a:txBody>
                    <a:bodyPr/>
                    <a:lstStyle/>
                    <a:p>
                      <a:pPr algn="ctr"/>
                      <a:r>
                        <a:rPr lang="es-ES" dirty="0"/>
                        <a:t>Atributos Objetivo (Target)</a:t>
                      </a:r>
                    </a:p>
                  </a:txBody>
                  <a:tcPr/>
                </a:tc>
                <a:tc hMerge="1">
                  <a:txBody>
                    <a:bodyPr/>
                    <a:lstStyle/>
                    <a:p>
                      <a:r>
                        <a:rPr lang="es-ES" dirty="0"/>
                        <a:t>Frecuencia</a:t>
                      </a:r>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1 a 4</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Todos (25 %)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Todos (25 %)</a:t>
                      </a:r>
                    </a:p>
                  </a:txBody>
                  <a:tcPr/>
                </a:tc>
                <a:extLst>
                  <a:ext uri="{0D108BD9-81ED-4DB2-BD59-A6C34878D82A}">
                    <a16:rowId xmlns:a16="http://schemas.microsoft.com/office/drawing/2014/main" val="2802738720"/>
                  </a:ext>
                </a:extLst>
              </a:tr>
            </a:tbl>
          </a:graphicData>
        </a:graphic>
      </p:graphicFrame>
    </p:spTree>
    <p:extLst>
      <p:ext uri="{BB962C8B-B14F-4D97-AF65-F5344CB8AC3E}">
        <p14:creationId xmlns:p14="http://schemas.microsoft.com/office/powerpoint/2010/main" val="69404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a:t>
            </a:r>
            <a:r>
              <a:rPr lang="es-ES" dirty="0" err="1"/>
              <a:t>Dataset</a:t>
            </a:r>
            <a:r>
              <a:rPr lang="es-ES" dirty="0"/>
              <a:t> 2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7</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8" name="Tabla 8">
            <a:extLst>
              <a:ext uri="{FF2B5EF4-FFF2-40B4-BE49-F238E27FC236}">
                <a16:creationId xmlns:a16="http://schemas.microsoft.com/office/drawing/2014/main" id="{56BFEAF9-D346-4D64-B747-4DE0DCBC7BF0}"/>
              </a:ext>
            </a:extLst>
          </p:cNvPr>
          <p:cNvGraphicFramePr>
            <a:graphicFrameLocks noGrp="1"/>
          </p:cNvGraphicFramePr>
          <p:nvPr>
            <p:extLst>
              <p:ext uri="{D42A27DB-BD31-4B8C-83A1-F6EECF244321}">
                <p14:modId xmlns:p14="http://schemas.microsoft.com/office/powerpoint/2010/main" val="219542785"/>
              </p:ext>
            </p:extLst>
          </p:nvPr>
        </p:nvGraphicFramePr>
        <p:xfrm>
          <a:off x="7140713" y="4390544"/>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59334">
                <a:tc gridSpan="2">
                  <a:txBody>
                    <a:bodyPr/>
                    <a:lstStyle/>
                    <a:p>
                      <a:pPr algn="ctr"/>
                      <a:r>
                        <a:rPr lang="es-ES" dirty="0"/>
                        <a:t>Atributos Característica (</a:t>
                      </a:r>
                      <a:r>
                        <a:rPr lang="es-ES" dirty="0" err="1"/>
                        <a:t>Features</a:t>
                      </a:r>
                      <a:r>
                        <a:rPr lang="es-ES" dirty="0"/>
                        <a:t>)</a:t>
                      </a:r>
                    </a:p>
                  </a:txBody>
                  <a:tcPr/>
                </a:tc>
                <a:tc hMerge="1">
                  <a:txBody>
                    <a:bodyPr/>
                    <a:lstStyle/>
                    <a:p>
                      <a:endParaRPr lang="es-ES" dirty="0"/>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-10 a 100</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100 (60 %)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-20 (0.03 %)</a:t>
                      </a:r>
                    </a:p>
                  </a:txBody>
                  <a:tcPr/>
                </a:tc>
                <a:extLst>
                  <a:ext uri="{0D108BD9-81ED-4DB2-BD59-A6C34878D82A}">
                    <a16:rowId xmlns:a16="http://schemas.microsoft.com/office/drawing/2014/main" val="2802738720"/>
                  </a:ext>
                </a:extLst>
              </a:tr>
            </a:tbl>
          </a:graphicData>
        </a:graphic>
      </p:graphicFrame>
      <p:graphicFrame>
        <p:nvGraphicFramePr>
          <p:cNvPr id="11" name="Tabla 8">
            <a:extLst>
              <a:ext uri="{FF2B5EF4-FFF2-40B4-BE49-F238E27FC236}">
                <a16:creationId xmlns:a16="http://schemas.microsoft.com/office/drawing/2014/main" id="{7A9E097D-D97A-4AD6-B2AA-AFDE2D200EE3}"/>
              </a:ext>
            </a:extLst>
          </p:cNvPr>
          <p:cNvGraphicFramePr>
            <a:graphicFrameLocks noGrp="1"/>
          </p:cNvGraphicFramePr>
          <p:nvPr>
            <p:extLst>
              <p:ext uri="{D42A27DB-BD31-4B8C-83A1-F6EECF244321}">
                <p14:modId xmlns:p14="http://schemas.microsoft.com/office/powerpoint/2010/main" val="248634937"/>
              </p:ext>
            </p:extLst>
          </p:nvPr>
        </p:nvGraphicFramePr>
        <p:xfrm>
          <a:off x="7140713" y="2036064"/>
          <a:ext cx="4460240" cy="17373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166446">
                <a:tc gridSpan="2">
                  <a:txBody>
                    <a:bodyPr/>
                    <a:lstStyle/>
                    <a:p>
                      <a:pPr algn="ctr"/>
                      <a:r>
                        <a:rPr lang="es-ES" dirty="0"/>
                        <a:t>Atributos Objetivo (Target)</a:t>
                      </a:r>
                    </a:p>
                  </a:txBody>
                  <a:tcPr/>
                </a:tc>
                <a:tc hMerge="1">
                  <a:txBody>
                    <a:bodyPr/>
                    <a:lstStyle/>
                    <a:p>
                      <a:r>
                        <a:rPr lang="es-ES" dirty="0"/>
                        <a:t>Frecuencia</a:t>
                      </a:r>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2_1, 0_0, 3_2, 2_2</a:t>
                      </a:r>
                    </a:p>
                    <a:p>
                      <a:r>
                        <a:rPr lang="es-ES" dirty="0"/>
                        <a:t>[0, 1, 2 ,3]</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3_2 (54 %)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0_0 (10 %)</a:t>
                      </a:r>
                    </a:p>
                  </a:txBody>
                  <a:tcPr/>
                </a:tc>
                <a:extLst>
                  <a:ext uri="{0D108BD9-81ED-4DB2-BD59-A6C34878D82A}">
                    <a16:rowId xmlns:a16="http://schemas.microsoft.com/office/drawing/2014/main" val="2802738720"/>
                  </a:ext>
                </a:extLst>
              </a:tr>
            </a:tbl>
          </a:graphicData>
        </a:graphic>
      </p:graphicFrame>
      <p:pic>
        <p:nvPicPr>
          <p:cNvPr id="16" name="Imagen 15" descr="Tabla&#10;&#10;Descripción generada automáticamente con confianza media">
            <a:extLst>
              <a:ext uri="{FF2B5EF4-FFF2-40B4-BE49-F238E27FC236}">
                <a16:creationId xmlns:a16="http://schemas.microsoft.com/office/drawing/2014/main" id="{537848E7-64A0-4136-B84E-3F12A9D8DB46}"/>
              </a:ext>
            </a:extLst>
          </p:cNvPr>
          <p:cNvPicPr>
            <a:picLocks noChangeAspect="1"/>
          </p:cNvPicPr>
          <p:nvPr/>
        </p:nvPicPr>
        <p:blipFill>
          <a:blip r:embed="rId4"/>
          <a:stretch>
            <a:fillRect/>
          </a:stretch>
        </p:blipFill>
        <p:spPr>
          <a:xfrm>
            <a:off x="147169" y="2037049"/>
            <a:ext cx="6136387" cy="2078858"/>
          </a:xfrm>
          <a:prstGeom prst="rect">
            <a:avLst/>
          </a:prstGeom>
        </p:spPr>
      </p:pic>
      <p:pic>
        <p:nvPicPr>
          <p:cNvPr id="17" name="Imagen 16">
            <a:extLst>
              <a:ext uri="{FF2B5EF4-FFF2-40B4-BE49-F238E27FC236}">
                <a16:creationId xmlns:a16="http://schemas.microsoft.com/office/drawing/2014/main" id="{0839B59E-3FA1-41EE-9605-BBE57F86532B}"/>
              </a:ext>
            </a:extLst>
          </p:cNvPr>
          <p:cNvPicPr>
            <a:picLocks noChangeAspect="1"/>
          </p:cNvPicPr>
          <p:nvPr/>
        </p:nvPicPr>
        <p:blipFill>
          <a:blip r:embed="rId5"/>
          <a:stretch>
            <a:fillRect/>
          </a:stretch>
        </p:blipFill>
        <p:spPr>
          <a:xfrm>
            <a:off x="1194980" y="4115907"/>
            <a:ext cx="4406526" cy="2294773"/>
          </a:xfrm>
          <a:prstGeom prst="rect">
            <a:avLst/>
          </a:prstGeom>
        </p:spPr>
      </p:pic>
    </p:spTree>
    <p:extLst>
      <p:ext uri="{BB962C8B-B14F-4D97-AF65-F5344CB8AC3E}">
        <p14:creationId xmlns:p14="http://schemas.microsoft.com/office/powerpoint/2010/main" val="241449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Preprocesamiento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8</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Pantalla de computadora&#10;&#10;Descripción generada automáticamente con confianza media">
            <a:extLst>
              <a:ext uri="{FF2B5EF4-FFF2-40B4-BE49-F238E27FC236}">
                <a16:creationId xmlns:a16="http://schemas.microsoft.com/office/drawing/2014/main" id="{4FE6C99E-8E82-4FDC-A200-CD5AE3B2DBC7}"/>
              </a:ext>
            </a:extLst>
          </p:cNvPr>
          <p:cNvPicPr>
            <a:picLocks noChangeAspect="1"/>
          </p:cNvPicPr>
          <p:nvPr/>
        </p:nvPicPr>
        <p:blipFill>
          <a:blip r:embed="rId3"/>
          <a:stretch>
            <a:fillRect/>
          </a:stretch>
        </p:blipFill>
        <p:spPr>
          <a:xfrm>
            <a:off x="1460918" y="2750960"/>
            <a:ext cx="9270164" cy="2252563"/>
          </a:xfrm>
          <a:prstGeom prst="rect">
            <a:avLst/>
          </a:prstGeom>
        </p:spPr>
      </p:pic>
    </p:spTree>
    <p:extLst>
      <p:ext uri="{BB962C8B-B14F-4D97-AF65-F5344CB8AC3E}">
        <p14:creationId xmlns:p14="http://schemas.microsoft.com/office/powerpoint/2010/main" val="287207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Preprocesamiento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9</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descr="Tabla&#10;&#10;Descripción generada automáticamente con confianza baja">
            <a:extLst>
              <a:ext uri="{FF2B5EF4-FFF2-40B4-BE49-F238E27FC236}">
                <a16:creationId xmlns:a16="http://schemas.microsoft.com/office/drawing/2014/main" id="{28D951CF-4589-424E-AD1E-6ABCA626AB9A}"/>
              </a:ext>
            </a:extLst>
          </p:cNvPr>
          <p:cNvPicPr>
            <a:picLocks noChangeAspect="1"/>
          </p:cNvPicPr>
          <p:nvPr/>
        </p:nvPicPr>
        <p:blipFill>
          <a:blip r:embed="rId3"/>
          <a:stretch>
            <a:fillRect/>
          </a:stretch>
        </p:blipFill>
        <p:spPr>
          <a:xfrm>
            <a:off x="2003183" y="1886912"/>
            <a:ext cx="1941572" cy="4385872"/>
          </a:xfrm>
          <a:prstGeom prst="rect">
            <a:avLst/>
          </a:prstGeom>
        </p:spPr>
      </p:pic>
      <p:graphicFrame>
        <p:nvGraphicFramePr>
          <p:cNvPr id="5" name="Diagrama 4">
            <a:extLst>
              <a:ext uri="{FF2B5EF4-FFF2-40B4-BE49-F238E27FC236}">
                <a16:creationId xmlns:a16="http://schemas.microsoft.com/office/drawing/2014/main" id="{023885CF-BC66-43FB-BEA9-70091F300FF5}"/>
              </a:ext>
            </a:extLst>
          </p:cNvPr>
          <p:cNvGraphicFramePr/>
          <p:nvPr>
            <p:extLst>
              <p:ext uri="{D42A27DB-BD31-4B8C-83A1-F6EECF244321}">
                <p14:modId xmlns:p14="http://schemas.microsoft.com/office/powerpoint/2010/main" val="925383336"/>
              </p:ext>
            </p:extLst>
          </p:nvPr>
        </p:nvGraphicFramePr>
        <p:xfrm>
          <a:off x="5481866" y="2084832"/>
          <a:ext cx="4590473" cy="344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7077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6995_TF22378848.potx" id="{85DF5566-E470-4B76-A232-C21C6F80612C}" vid="{69CBCECC-819E-48E2-AFD3-2FC38523383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tf22378848_win32</Template>
  <TotalTime>1018</TotalTime>
  <Words>706</Words>
  <Application>Microsoft Office PowerPoint</Application>
  <PresentationFormat>Panorámica</PresentationFormat>
  <Paragraphs>234</Paragraphs>
  <Slides>26</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Calibri</vt:lpstr>
      <vt:lpstr>Tw Cen MT</vt:lpstr>
      <vt:lpstr>Tw Cen MT Condensed</vt:lpstr>
      <vt:lpstr>Wingdings 3</vt:lpstr>
      <vt:lpstr>Integral</vt:lpstr>
      <vt:lpstr>Practicas sistemas inteligentes</vt:lpstr>
      <vt:lpstr>Contenido Principal</vt:lpstr>
      <vt:lpstr>Apartados de cada algoritmo</vt:lpstr>
      <vt:lpstr>INtroduccion</vt:lpstr>
      <vt:lpstr>naive bayes: Estructura principal</vt:lpstr>
      <vt:lpstr>naive bayes: Dataset 1</vt:lpstr>
      <vt:lpstr>naive bayes: Dataset 2 (I)</vt:lpstr>
      <vt:lpstr>naive bayes: Preprocesamiento (SET 1)</vt:lpstr>
      <vt:lpstr>naive bayes: Preprocesamiento (SET 2)</vt:lpstr>
      <vt:lpstr>naive bayes: Entrenamiento</vt:lpstr>
      <vt:lpstr>naive bayes: Predicción y evaluación (SET 1)</vt:lpstr>
      <vt:lpstr>naive bayes: Predicción y evaluación (SET 2)</vt:lpstr>
      <vt:lpstr>naive bayes: Predicción y evaluación (Set 1)</vt:lpstr>
      <vt:lpstr>naive bayes: Predicción y evaluación (Set 2)</vt:lpstr>
      <vt:lpstr>Arboles de decision: Estructura principal</vt:lpstr>
      <vt:lpstr>arboles de decisión: DATASET</vt:lpstr>
      <vt:lpstr>arboles de decisión : Preprocesamiento</vt:lpstr>
      <vt:lpstr>arboles de decisión : Entrenamiento</vt:lpstr>
      <vt:lpstr>arboles de decisión : Predicción y evaluación (I)</vt:lpstr>
      <vt:lpstr>arboles de decisión : Predicción y evaluación (II)</vt:lpstr>
      <vt:lpstr>arboles de decisión : Predicción y evaluación (II)</vt:lpstr>
      <vt:lpstr>arboles de decisión : Generación del árbol (I)</vt:lpstr>
      <vt:lpstr>arboles de decisión : Generación del árbol (II)</vt:lpstr>
      <vt:lpstr>arboles de decisión : Generación del árbol (III)</vt:lpstr>
      <vt:lpstr>Conclusiones Finales</vt:lpstr>
      <vt:lpstr>Practicas sistemas inteligentes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Twico</dc:title>
  <dc:creator>Mithrandir gandalFran</dc:creator>
  <cp:lastModifiedBy>Luis Blázquez Miñambres</cp:lastModifiedBy>
  <cp:revision>40</cp:revision>
  <dcterms:created xsi:type="dcterms:W3CDTF">2021-01-07T10:02:53Z</dcterms:created>
  <dcterms:modified xsi:type="dcterms:W3CDTF">2021-02-28T16:01:20Z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